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4"/>
  </p:sldMasterIdLst>
  <p:notesMasterIdLst>
    <p:notesMasterId r:id="rId16"/>
  </p:notesMasterIdLst>
  <p:sldIdLst>
    <p:sldId id="269" r:id="rId5"/>
    <p:sldId id="275" r:id="rId6"/>
    <p:sldId id="276" r:id="rId7"/>
    <p:sldId id="260" r:id="rId8"/>
    <p:sldId id="278" r:id="rId9"/>
    <p:sldId id="261" r:id="rId10"/>
    <p:sldId id="259" r:id="rId11"/>
    <p:sldId id="264" r:id="rId12"/>
    <p:sldId id="279" r:id="rId13"/>
    <p:sldId id="280" r:id="rId14"/>
    <p:sldId id="258" r:id="rId15"/>
  </p:sldIdLst>
  <p:sldSz cx="9906000" cy="6858000" type="A4"/>
  <p:notesSz cx="6807200" cy="9939338"/>
  <p:custDataLst>
    <p:tags r:id="rId1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078AB9-F18A-4A82-8F70-201BB3C77D95}" v="20" dt="2025-04-03T00:16:05.74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310" y="288"/>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kari Kondo (JP)" userId="d206de08-ca02-4583-9c39-a6d609dc1238" providerId="ADAL" clId="{C28285C9-720E-4CD4-B979-92B8596FC7E3}"/>
    <pc:docChg chg="undo custSel addSld modSld">
      <pc:chgData name="Akari Kondo (JP)" userId="d206de08-ca02-4583-9c39-a6d609dc1238" providerId="ADAL" clId="{C28285C9-720E-4CD4-B979-92B8596FC7E3}" dt="2025-01-28T14:06:05.272" v="2040" actId="478"/>
      <pc:docMkLst>
        <pc:docMk/>
      </pc:docMkLst>
      <pc:sldChg chg="modSp mod">
        <pc:chgData name="Akari Kondo (JP)" userId="d206de08-ca02-4583-9c39-a6d609dc1238" providerId="ADAL" clId="{C28285C9-720E-4CD4-B979-92B8596FC7E3}" dt="2025-01-26T11:46:17.605" v="48" actId="20577"/>
        <pc:sldMkLst>
          <pc:docMk/>
          <pc:sldMk cId="1125611819" sldId="261"/>
        </pc:sldMkLst>
        <pc:spChg chg="mod">
          <ac:chgData name="Akari Kondo (JP)" userId="d206de08-ca02-4583-9c39-a6d609dc1238" providerId="ADAL" clId="{C28285C9-720E-4CD4-B979-92B8596FC7E3}" dt="2025-01-26T11:46:17.605" v="48" actId="20577"/>
          <ac:spMkLst>
            <pc:docMk/>
            <pc:sldMk cId="1125611819" sldId="261"/>
            <ac:spMk id="6" creationId="{00000000-0000-0000-0000-000000000000}"/>
          </ac:spMkLst>
        </pc:spChg>
      </pc:sldChg>
      <pc:sldChg chg="modSp mod">
        <pc:chgData name="Akari Kondo (JP)" userId="d206de08-ca02-4583-9c39-a6d609dc1238" providerId="ADAL" clId="{C28285C9-720E-4CD4-B979-92B8596FC7E3}" dt="2025-01-26T11:44:07.172" v="8" actId="20577"/>
        <pc:sldMkLst>
          <pc:docMk/>
          <pc:sldMk cId="2973694842" sldId="276"/>
        </pc:sldMkLst>
        <pc:spChg chg="mod">
          <ac:chgData name="Akari Kondo (JP)" userId="d206de08-ca02-4583-9c39-a6d609dc1238" providerId="ADAL" clId="{C28285C9-720E-4CD4-B979-92B8596FC7E3}" dt="2025-01-26T11:44:07.172" v="8" actId="20577"/>
          <ac:spMkLst>
            <pc:docMk/>
            <pc:sldMk cId="2973694842" sldId="276"/>
            <ac:spMk id="6" creationId="{00000000-0000-0000-0000-000000000000}"/>
          </ac:spMkLst>
        </pc:spChg>
      </pc:sldChg>
      <pc:sldChg chg="modSp mod">
        <pc:chgData name="Akari Kondo (JP)" userId="d206de08-ca02-4583-9c39-a6d609dc1238" providerId="ADAL" clId="{C28285C9-720E-4CD4-B979-92B8596FC7E3}" dt="2025-01-26T12:04:32.197" v="1173" actId="1076"/>
        <pc:sldMkLst>
          <pc:docMk/>
          <pc:sldMk cId="1982045693" sldId="278"/>
        </pc:sldMkLst>
        <pc:spChg chg="mod">
          <ac:chgData name="Akari Kondo (JP)" userId="d206de08-ca02-4583-9c39-a6d609dc1238" providerId="ADAL" clId="{C28285C9-720E-4CD4-B979-92B8596FC7E3}" dt="2025-01-26T12:04:21.237" v="1171" actId="20577"/>
          <ac:spMkLst>
            <pc:docMk/>
            <pc:sldMk cId="1982045693" sldId="278"/>
            <ac:spMk id="6" creationId="{00000000-0000-0000-0000-000000000000}"/>
          </ac:spMkLst>
        </pc:spChg>
        <pc:grpChg chg="mod">
          <ac:chgData name="Akari Kondo (JP)" userId="d206de08-ca02-4583-9c39-a6d609dc1238" providerId="ADAL" clId="{C28285C9-720E-4CD4-B979-92B8596FC7E3}" dt="2025-01-26T12:04:32.197" v="1173" actId="1076"/>
          <ac:grpSpMkLst>
            <pc:docMk/>
            <pc:sldMk cId="1982045693" sldId="278"/>
            <ac:grpSpMk id="5" creationId="{00000000-0000-0000-0000-000000000000}"/>
          </ac:grpSpMkLst>
        </pc:grpChg>
      </pc:sldChg>
      <pc:sldChg chg="addSp delSp modSp add mod">
        <pc:chgData name="Akari Kondo (JP)" userId="d206de08-ca02-4583-9c39-a6d609dc1238" providerId="ADAL" clId="{C28285C9-720E-4CD4-B979-92B8596FC7E3}" dt="2025-01-28T14:01:54.029" v="1959" actId="20577"/>
        <pc:sldMkLst>
          <pc:docMk/>
          <pc:sldMk cId="1439850114" sldId="279"/>
        </pc:sldMkLst>
        <pc:spChg chg="mod">
          <ac:chgData name="Akari Kondo (JP)" userId="d206de08-ca02-4583-9c39-a6d609dc1238" providerId="ADAL" clId="{C28285C9-720E-4CD4-B979-92B8596FC7E3}" dt="2025-01-28T14:01:54.029" v="1959" actId="20577"/>
          <ac:spMkLst>
            <pc:docMk/>
            <pc:sldMk cId="1439850114" sldId="279"/>
            <ac:spMk id="3" creationId="{B8A8F255-F6CC-23E8-CF18-1FA6CFE1379D}"/>
          </ac:spMkLst>
        </pc:spChg>
        <pc:spChg chg="mod">
          <ac:chgData name="Akari Kondo (JP)" userId="d206de08-ca02-4583-9c39-a6d609dc1238" providerId="ADAL" clId="{C28285C9-720E-4CD4-B979-92B8596FC7E3}" dt="2025-01-28T13:59:42.422" v="1952" actId="20577"/>
          <ac:spMkLst>
            <pc:docMk/>
            <pc:sldMk cId="1439850114" sldId="279"/>
            <ac:spMk id="6" creationId="{A79E2B02-5CA5-BCE8-CF96-F81CD4F4B690}"/>
          </ac:spMkLst>
        </pc:spChg>
        <pc:grpChg chg="mod">
          <ac:chgData name="Akari Kondo (JP)" userId="d206de08-ca02-4583-9c39-a6d609dc1238" providerId="ADAL" clId="{C28285C9-720E-4CD4-B979-92B8596FC7E3}" dt="2025-01-28T14:00:11.792" v="1956" actId="1076"/>
          <ac:grpSpMkLst>
            <pc:docMk/>
            <pc:sldMk cId="1439850114" sldId="279"/>
            <ac:grpSpMk id="5" creationId="{68525767-D4EF-6670-195B-CE44859EA29B}"/>
          </ac:grpSpMkLst>
        </pc:grpChg>
      </pc:sldChg>
      <pc:sldChg chg="addSp delSp modSp add mod">
        <pc:chgData name="Akari Kondo (JP)" userId="d206de08-ca02-4583-9c39-a6d609dc1238" providerId="ADAL" clId="{C28285C9-720E-4CD4-B979-92B8596FC7E3}" dt="2025-01-28T14:06:05.272" v="2040" actId="478"/>
        <pc:sldMkLst>
          <pc:docMk/>
          <pc:sldMk cId="3101814319" sldId="280"/>
        </pc:sldMkLst>
        <pc:spChg chg="mod">
          <ac:chgData name="Akari Kondo (JP)" userId="d206de08-ca02-4583-9c39-a6d609dc1238" providerId="ADAL" clId="{C28285C9-720E-4CD4-B979-92B8596FC7E3}" dt="2025-01-28T14:04:16.901" v="1987" actId="20577"/>
          <ac:spMkLst>
            <pc:docMk/>
            <pc:sldMk cId="3101814319" sldId="280"/>
            <ac:spMk id="3" creationId="{FA483D0C-C716-8370-2327-CC8D354DDCD3}"/>
          </ac:spMkLst>
        </pc:spChg>
        <pc:spChg chg="mod">
          <ac:chgData name="Akari Kondo (JP)" userId="d206de08-ca02-4583-9c39-a6d609dc1238" providerId="ADAL" clId="{C28285C9-720E-4CD4-B979-92B8596FC7E3}" dt="2025-01-28T14:05:56.030" v="2039"/>
          <ac:spMkLst>
            <pc:docMk/>
            <pc:sldMk cId="3101814319" sldId="280"/>
            <ac:spMk id="9" creationId="{E94F056F-3EF6-497E-FC60-1DBBF623291C}"/>
          </ac:spMkLst>
        </pc:spChg>
        <pc:spChg chg="mod">
          <ac:chgData name="Akari Kondo (JP)" userId="d206de08-ca02-4583-9c39-a6d609dc1238" providerId="ADAL" clId="{C28285C9-720E-4CD4-B979-92B8596FC7E3}" dt="2025-01-28T14:04:28.031" v="1989"/>
          <ac:spMkLst>
            <pc:docMk/>
            <pc:sldMk cId="3101814319" sldId="280"/>
            <ac:spMk id="10" creationId="{28A931DF-6362-6BC7-F020-B57DE30BE6F9}"/>
          </ac:spMkLst>
        </pc:spChg>
        <pc:grpChg chg="add mod">
          <ac:chgData name="Akari Kondo (JP)" userId="d206de08-ca02-4583-9c39-a6d609dc1238" providerId="ADAL" clId="{C28285C9-720E-4CD4-B979-92B8596FC7E3}" dt="2025-01-28T14:04:28.031" v="1989"/>
          <ac:grpSpMkLst>
            <pc:docMk/>
            <pc:sldMk cId="3101814319" sldId="280"/>
            <ac:grpSpMk id="8" creationId="{181C8B25-D991-7624-B5E5-F47324641802}"/>
          </ac:grpSpMkLst>
        </pc:grpChg>
      </pc:sldChg>
    </pc:docChg>
  </pc:docChgLst>
  <pc:docChgLst>
    <pc:chgData name="Fumiya Chiba (JP)" userId="27d7ef5f-ddcc-43c5-9a52-aedf9790c520" providerId="ADAL" clId="{88078AB9-F18A-4A82-8F70-201BB3C77D95}"/>
    <pc:docChg chg="modSld">
      <pc:chgData name="Fumiya Chiba (JP)" userId="27d7ef5f-ddcc-43c5-9a52-aedf9790c520" providerId="ADAL" clId="{88078AB9-F18A-4A82-8F70-201BB3C77D95}" dt="2025-04-03T00:16:00.076" v="7" actId="20577"/>
      <pc:docMkLst>
        <pc:docMk/>
      </pc:docMkLst>
      <pc:sldChg chg="modSp mod">
        <pc:chgData name="Fumiya Chiba (JP)" userId="27d7ef5f-ddcc-43c5-9a52-aedf9790c520" providerId="ADAL" clId="{88078AB9-F18A-4A82-8F70-201BB3C77D95}" dt="2025-04-03T00:16:00.076" v="7" actId="20577"/>
        <pc:sldMkLst>
          <pc:docMk/>
          <pc:sldMk cId="1982045693" sldId="278"/>
        </pc:sldMkLst>
        <pc:spChg chg="mod">
          <ac:chgData name="Fumiya Chiba (JP)" userId="27d7ef5f-ddcc-43c5-9a52-aedf9790c520" providerId="ADAL" clId="{88078AB9-F18A-4A82-8F70-201BB3C77D95}" dt="2025-04-03T00:16:00.076" v="7" actId="20577"/>
          <ac:spMkLst>
            <pc:docMk/>
            <pc:sldMk cId="1982045693" sldId="278"/>
            <ac:spMk id="6" creationId="{00000000-0000-0000-0000-000000000000}"/>
          </ac:spMkLst>
        </pc:spChg>
      </pc:sldChg>
    </pc:docChg>
  </pc:docChgLst>
  <pc:docChgLst>
    <pc:chgData name="Fumiya Chiba (JP)" userId="S::fumiya.chiba@pwc.com::27d7ef5f-ddcc-43c5-9a52-aedf9790c520" providerId="AD" clId="Web-{DD6FAF30-D416-FB8E-DD4C-A74C5A7ADA41}"/>
    <pc:docChg chg="modSld">
      <pc:chgData name="Fumiya Chiba (JP)" userId="S::fumiya.chiba@pwc.com::27d7ef5f-ddcc-43c5-9a52-aedf9790c520" providerId="AD" clId="Web-{DD6FAF30-D416-FB8E-DD4C-A74C5A7ADA41}" dt="2025-03-25T10:49:42.176" v="2" actId="20577"/>
      <pc:docMkLst>
        <pc:docMk/>
      </pc:docMkLst>
      <pc:sldChg chg="modSp">
        <pc:chgData name="Fumiya Chiba (JP)" userId="S::fumiya.chiba@pwc.com::27d7ef5f-ddcc-43c5-9a52-aedf9790c520" providerId="AD" clId="Web-{DD6FAF30-D416-FB8E-DD4C-A74C5A7ADA41}" dt="2025-03-25T10:49:42.176" v="2" actId="20577"/>
        <pc:sldMkLst>
          <pc:docMk/>
          <pc:sldMk cId="1982045693" sldId="278"/>
        </pc:sldMkLst>
        <pc:spChg chg="mod">
          <ac:chgData name="Fumiya Chiba (JP)" userId="S::fumiya.chiba@pwc.com::27d7ef5f-ddcc-43c5-9a52-aedf9790c520" providerId="AD" clId="Web-{DD6FAF30-D416-FB8E-DD4C-A74C5A7ADA41}" dt="2025-03-25T10:49:42.176" v="2" actId="20577"/>
          <ac:spMkLst>
            <pc:docMk/>
            <pc:sldMk cId="1982045693" sldId="278"/>
            <ac:spMk id="6" creationId="{00000000-0000-0000-0000-000000000000}"/>
          </ac:spMkLst>
        </pc:spChg>
      </pc:sldChg>
    </pc:docChg>
  </pc:docChgLst>
  <pc:docChgLst>
    <pc:chgData name="Shin Hanashita (JP)" userId="46ea7d9f-de96-4191-90e3-44b032acf2ad" providerId="ADAL" clId="{6C18975F-5A90-45E2-9277-4F2EAE378F3E}"/>
    <pc:docChg chg="undo custSel modSld">
      <pc:chgData name="Shin Hanashita (JP)" userId="46ea7d9f-de96-4191-90e3-44b032acf2ad" providerId="ADAL" clId="{6C18975F-5A90-45E2-9277-4F2EAE378F3E}" dt="2025-01-30T03:18:09.146" v="192" actId="20577"/>
      <pc:docMkLst>
        <pc:docMk/>
      </pc:docMkLst>
      <pc:sldChg chg="modSp mod">
        <pc:chgData name="Shin Hanashita (JP)" userId="46ea7d9f-de96-4191-90e3-44b032acf2ad" providerId="ADAL" clId="{6C18975F-5A90-45E2-9277-4F2EAE378F3E}" dt="2025-01-30T03:17:49.243" v="120" actId="12"/>
        <pc:sldMkLst>
          <pc:docMk/>
          <pc:sldMk cId="987421721" sldId="260"/>
        </pc:sldMkLst>
        <pc:spChg chg="mod">
          <ac:chgData name="Shin Hanashita (JP)" userId="46ea7d9f-de96-4191-90e3-44b032acf2ad" providerId="ADAL" clId="{6C18975F-5A90-45E2-9277-4F2EAE378F3E}" dt="2025-01-30T03:17:49.243" v="120" actId="12"/>
          <ac:spMkLst>
            <pc:docMk/>
            <pc:sldMk cId="987421721" sldId="260"/>
            <ac:spMk id="6" creationId="{00000000-0000-0000-0000-000000000000}"/>
          </ac:spMkLst>
        </pc:spChg>
      </pc:sldChg>
      <pc:sldChg chg="modSp mod">
        <pc:chgData name="Shin Hanashita (JP)" userId="46ea7d9f-de96-4191-90e3-44b032acf2ad" providerId="ADAL" clId="{6C18975F-5A90-45E2-9277-4F2EAE378F3E}" dt="2025-01-30T03:18:09.146" v="192" actId="20577"/>
        <pc:sldMkLst>
          <pc:docMk/>
          <pc:sldMk cId="2973694842" sldId="276"/>
        </pc:sldMkLst>
        <pc:spChg chg="mod">
          <ac:chgData name="Shin Hanashita (JP)" userId="46ea7d9f-de96-4191-90e3-44b032acf2ad" providerId="ADAL" clId="{6C18975F-5A90-45E2-9277-4F2EAE378F3E}" dt="2025-01-30T03:18:09.146" v="192" actId="20577"/>
          <ac:spMkLst>
            <pc:docMk/>
            <pc:sldMk cId="2973694842" sldId="276"/>
            <ac:spMk id="6" creationId="{00000000-0000-0000-0000-000000000000}"/>
          </ac:spMkLst>
        </pc:spChg>
      </pc:sldChg>
      <pc:sldChg chg="modSp mod">
        <pc:chgData name="Shin Hanashita (JP)" userId="46ea7d9f-de96-4191-90e3-44b032acf2ad" providerId="ADAL" clId="{6C18975F-5A90-45E2-9277-4F2EAE378F3E}" dt="2025-01-30T03:17:38.771" v="117" actId="20577"/>
        <pc:sldMkLst>
          <pc:docMk/>
          <pc:sldMk cId="1982045693" sldId="278"/>
        </pc:sldMkLst>
        <pc:spChg chg="mod">
          <ac:chgData name="Shin Hanashita (JP)" userId="46ea7d9f-de96-4191-90e3-44b032acf2ad" providerId="ADAL" clId="{6C18975F-5A90-45E2-9277-4F2EAE378F3E}" dt="2025-01-30T03:17:38.771" v="117" actId="20577"/>
          <ac:spMkLst>
            <pc:docMk/>
            <pc:sldMk cId="1982045693" sldId="278"/>
            <ac:spMk id="6" creationId="{00000000-0000-0000-0000-000000000000}"/>
          </ac:spMkLst>
        </pc:spChg>
      </pc:sldChg>
      <pc:sldChg chg="modSp mod">
        <pc:chgData name="Shin Hanashita (JP)" userId="46ea7d9f-de96-4191-90e3-44b032acf2ad" providerId="ADAL" clId="{6C18975F-5A90-45E2-9277-4F2EAE378F3E}" dt="2025-01-30T03:12:33.962" v="60" actId="20577"/>
        <pc:sldMkLst>
          <pc:docMk/>
          <pc:sldMk cId="1439850114" sldId="279"/>
        </pc:sldMkLst>
        <pc:spChg chg="mod">
          <ac:chgData name="Shin Hanashita (JP)" userId="46ea7d9f-de96-4191-90e3-44b032acf2ad" providerId="ADAL" clId="{6C18975F-5A90-45E2-9277-4F2EAE378F3E}" dt="2025-01-30T03:12:33.962" v="60" actId="20577"/>
          <ac:spMkLst>
            <pc:docMk/>
            <pc:sldMk cId="1439850114" sldId="279"/>
            <ac:spMk id="3" creationId="{B8A8F255-F6CC-23E8-CF18-1FA6CFE1379D}"/>
          </ac:spMkLst>
        </pc:spChg>
        <pc:spChg chg="mod">
          <ac:chgData name="Shin Hanashita (JP)" userId="46ea7d9f-de96-4191-90e3-44b032acf2ad" providerId="ADAL" clId="{6C18975F-5A90-45E2-9277-4F2EAE378F3E}" dt="2025-01-30T03:11:47.097" v="42" actId="12"/>
          <ac:spMkLst>
            <pc:docMk/>
            <pc:sldMk cId="1439850114" sldId="279"/>
            <ac:spMk id="6" creationId="{A79E2B02-5CA5-BCE8-CF96-F81CD4F4B690}"/>
          </ac:spMkLst>
        </pc:spChg>
      </pc:sldChg>
      <pc:sldChg chg="modSp mod">
        <pc:chgData name="Shin Hanashita (JP)" userId="46ea7d9f-de96-4191-90e3-44b032acf2ad" providerId="ADAL" clId="{6C18975F-5A90-45E2-9277-4F2EAE378F3E}" dt="2025-01-30T03:12:36.746" v="76" actId="20577"/>
        <pc:sldMkLst>
          <pc:docMk/>
          <pc:sldMk cId="3101814319" sldId="280"/>
        </pc:sldMkLst>
        <pc:spChg chg="mod">
          <ac:chgData name="Shin Hanashita (JP)" userId="46ea7d9f-de96-4191-90e3-44b032acf2ad" providerId="ADAL" clId="{6C18975F-5A90-45E2-9277-4F2EAE378F3E}" dt="2025-01-30T03:12:36.746" v="76" actId="20577"/>
          <ac:spMkLst>
            <pc:docMk/>
            <pc:sldMk cId="3101814319" sldId="280"/>
            <ac:spMk id="3" creationId="{FA483D0C-C716-8370-2327-CC8D354DDCD3}"/>
          </ac:spMkLst>
        </pc:spChg>
        <pc:spChg chg="mod">
          <ac:chgData name="Shin Hanashita (JP)" userId="46ea7d9f-de96-4191-90e3-44b032acf2ad" providerId="ADAL" clId="{6C18975F-5A90-45E2-9277-4F2EAE378F3E}" dt="2025-01-30T03:09:39.777" v="0" actId="20577"/>
          <ac:spMkLst>
            <pc:docMk/>
            <pc:sldMk cId="3101814319" sldId="280"/>
            <ac:spMk id="9" creationId="{E94F056F-3EF6-497E-FC60-1DBBF623291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58080AA-7C64-48C8-A380-C9AA326A133F}" type="datetimeFigureOut">
              <a:rPr kumimoji="1" lang="ja-JP" altLang="en-US" smtClean="0"/>
              <a:t>2025/4/3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DE5BC9A-12B9-464B-8104-A5D6D2908F88}" type="slidenum">
              <a:rPr kumimoji="1" lang="ja-JP" altLang="en-US" smtClean="0"/>
              <a:t>‹#›</a:t>
            </a:fld>
            <a:endParaRPr kumimoji="1" lang="ja-JP" altLang="en-US"/>
          </a:p>
        </p:txBody>
      </p:sp>
    </p:spTree>
    <p:extLst>
      <p:ext uri="{BB962C8B-B14F-4D97-AF65-F5344CB8AC3E}">
        <p14:creationId xmlns:p14="http://schemas.microsoft.com/office/powerpoint/2010/main" val="1751061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9704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0DD86CD-0709-4B8C-A3D4-6078E80C3EE2}"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2084628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0DD86CD-0709-4B8C-A3D4-6078E80C3EE2}"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1948210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0DD86CD-0709-4B8C-A3D4-6078E80C3EE2}"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1802921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0DD86CD-0709-4B8C-A3D4-6078E80C3EE2}"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3833796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20DD86CD-0709-4B8C-A3D4-6078E80C3EE2}"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1312014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20DD86CD-0709-4B8C-A3D4-6078E80C3EE2}" type="datetimeFigureOut">
              <a:rPr kumimoji="1" lang="ja-JP" altLang="en-US" smtClean="0"/>
              <a:t>2025/4/3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720950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0DD86CD-0709-4B8C-A3D4-6078E80C3EE2}" type="datetimeFigureOut">
              <a:rPr kumimoji="1" lang="ja-JP" altLang="en-US" smtClean="0"/>
              <a:t>2025/4/3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170507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DD86CD-0709-4B8C-A3D4-6078E80C3EE2}" type="datetimeFigureOut">
              <a:rPr kumimoji="1" lang="ja-JP" altLang="en-US" smtClean="0"/>
              <a:t>2025/4/3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955425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0DD86CD-0709-4B8C-A3D4-6078E80C3EE2}"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3694793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0DD86CD-0709-4B8C-A3D4-6078E80C3EE2}"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163907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DD86CD-0709-4B8C-A3D4-6078E80C3EE2}" type="datetimeFigureOut">
              <a:rPr kumimoji="1" lang="ja-JP" altLang="en-US" smtClean="0"/>
              <a:t>2025/4/3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38487700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0000" y="1260000"/>
            <a:ext cx="8640000" cy="2160000"/>
          </a:xfrm>
        </p:spPr>
        <p:txBody>
          <a:bodyPr lIns="180000" tIns="180000" rIns="180000" bIns="180000">
            <a:normAutofit/>
          </a:bodyPr>
          <a:lstStyle/>
          <a:p>
            <a:pPr algn="ctr"/>
            <a:endParaRPr kumimoji="1" lang="ja-JP" altLang="en-US" sz="3600">
              <a:latin typeface="游明朝 Demibold" panose="02020600000000000000" pitchFamily="18" charset="-128"/>
              <a:ea typeface="游明朝 Demibold" panose="02020600000000000000" pitchFamily="18" charset="-128"/>
            </a:endParaRPr>
          </a:p>
        </p:txBody>
      </p:sp>
      <p:sp>
        <p:nvSpPr>
          <p:cNvPr id="3" name="テキスト プレースホルダー 2"/>
          <p:cNvSpPr>
            <a:spLocks noGrp="1"/>
          </p:cNvSpPr>
          <p:nvPr>
            <p:ph type="body" idx="1"/>
          </p:nvPr>
        </p:nvSpPr>
        <p:spPr>
          <a:xfrm>
            <a:off x="630000" y="3780000"/>
            <a:ext cx="8640000" cy="1440000"/>
          </a:xfrm>
        </p:spPr>
        <p:txBody>
          <a:bodyPr lIns="180000" tIns="180000" rIns="180000" bIns="180000">
            <a:normAutofit/>
          </a:bodyPr>
          <a:lstStyle/>
          <a:p>
            <a:endParaRPr kumimoji="1" lang="ja-JP" altLang="en-US" sz="1800">
              <a:latin typeface="游明朝 Demibold" panose="02020600000000000000" pitchFamily="18" charset="-128"/>
              <a:ea typeface="游明朝 Demibold" panose="02020600000000000000" pitchFamily="18" charset="-128"/>
            </a:endParaRPr>
          </a:p>
        </p:txBody>
      </p:sp>
    </p:spTree>
    <p:extLst>
      <p:ext uri="{BB962C8B-B14F-4D97-AF65-F5344CB8AC3E}">
        <p14:creationId xmlns:p14="http://schemas.microsoft.com/office/powerpoint/2010/main" val="1679956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AE9E58-E27C-4C4F-07B0-FAE9194E09EA}"/>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FA483D0C-C716-8370-2327-CC8D354DDCD3}"/>
              </a:ext>
            </a:extLst>
          </p:cNvPr>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a:solidFill>
                  <a:schemeClr val="tx1"/>
                </a:solidFill>
                <a:latin typeface="游明朝 Demibold" panose="02020600000000000000" pitchFamily="18" charset="-128"/>
                <a:ea typeface="游明朝 Demibold" panose="02020600000000000000" pitchFamily="18" charset="-128"/>
              </a:rPr>
              <a:t>９</a:t>
            </a:r>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契約実績の創出に向けた改善計画</a:t>
            </a:r>
            <a:endParaRPr lang="en-US" altLang="ja-JP" sz="1600">
              <a:solidFill>
                <a:schemeClr val="tx1"/>
              </a:solidFill>
              <a:latin typeface="游明朝 Demibold" panose="02020600000000000000" pitchFamily="18" charset="-128"/>
              <a:ea typeface="游明朝 Demibold" panose="02020600000000000000" pitchFamily="18" charset="-128"/>
            </a:endParaRPr>
          </a:p>
          <a:p>
            <a:pPr lvl="0"/>
            <a:r>
              <a:rPr lang="en-US" altLang="ja-JP" sz="1600">
                <a:solidFill>
                  <a:srgbClr val="FF0000"/>
                </a:solidFill>
                <a:latin typeface="游明朝 Demibold" panose="02020600000000000000" pitchFamily="18" charset="-128"/>
                <a:ea typeface="游明朝 Demibold" panose="02020600000000000000" pitchFamily="18" charset="-128"/>
              </a:rPr>
              <a:t>【</a:t>
            </a:r>
            <a:r>
              <a:rPr lang="ja-JP" altLang="en-US" sz="1600">
                <a:solidFill>
                  <a:srgbClr val="FF0000"/>
                </a:solidFill>
                <a:latin typeface="游明朝 Demibold" panose="02020600000000000000" pitchFamily="18" charset="-128"/>
                <a:ea typeface="游明朝 Demibold" panose="02020600000000000000" pitchFamily="18" charset="-128"/>
              </a:rPr>
              <a:t>前年度事業</a:t>
            </a:r>
            <a:r>
              <a:rPr lang="en-US" altLang="ja-JP" sz="1600">
                <a:solidFill>
                  <a:srgbClr val="FF0000"/>
                </a:solidFill>
                <a:latin typeface="游明朝 Demibold" panose="02020600000000000000" pitchFamily="18" charset="-128"/>
                <a:ea typeface="游明朝 Demibold" panose="02020600000000000000" pitchFamily="18" charset="-128"/>
              </a:rPr>
              <a:t>(</a:t>
            </a:r>
            <a:r>
              <a:rPr lang="ja-JP" altLang="en-US" sz="1600">
                <a:solidFill>
                  <a:srgbClr val="FF0000"/>
                </a:solidFill>
                <a:latin typeface="游明朝 Demibold" panose="02020600000000000000" pitchFamily="18" charset="-128"/>
                <a:ea typeface="游明朝 Demibold" panose="02020600000000000000" pitchFamily="18" charset="-128"/>
              </a:rPr>
              <a:t>令和５年度地域デジタル化支援促進事業</a:t>
            </a:r>
            <a:r>
              <a:rPr lang="en-US" altLang="ja-JP" sz="1600">
                <a:solidFill>
                  <a:srgbClr val="FF0000"/>
                </a:solidFill>
                <a:latin typeface="游明朝 Demibold" panose="02020600000000000000" pitchFamily="18" charset="-128"/>
                <a:ea typeface="游明朝 Demibold" panose="02020600000000000000" pitchFamily="18" charset="-128"/>
              </a:rPr>
              <a:t>)</a:t>
            </a:r>
            <a:r>
              <a:rPr lang="ja-JP" altLang="en-US" sz="1600">
                <a:solidFill>
                  <a:srgbClr val="FF0000"/>
                </a:solidFill>
                <a:latin typeface="游明朝 Demibold" panose="02020600000000000000" pitchFamily="18" charset="-128"/>
                <a:ea typeface="游明朝 Demibold" panose="02020600000000000000" pitchFamily="18" charset="-128"/>
              </a:rPr>
              <a:t>で契約０件の採択事業者のみ、提出必須</a:t>
            </a:r>
            <a:r>
              <a:rPr lang="en-US" altLang="ja-JP" sz="1600">
                <a:solidFill>
                  <a:srgbClr val="FF0000"/>
                </a:solidFill>
                <a:latin typeface="游明朝 Demibold" panose="02020600000000000000" pitchFamily="18" charset="-128"/>
                <a:ea typeface="游明朝 Demibold" panose="02020600000000000000" pitchFamily="18" charset="-128"/>
              </a:rPr>
              <a:t>】</a:t>
            </a:r>
          </a:p>
          <a:p>
            <a:pPr lvl="0"/>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a:solidFill>
                  <a:schemeClr val="tx1"/>
                </a:solidFill>
                <a:latin typeface="游明朝 Demibold" panose="02020600000000000000" pitchFamily="18" charset="-128"/>
                <a:ea typeface="游明朝 Demibold" panose="02020600000000000000" pitchFamily="18" charset="-128"/>
              </a:rPr>
              <a:t>)</a:t>
            </a:r>
            <a:endParaRPr lang="ja-JP" altLang="ja-JP" sz="160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a:extLst>
              <a:ext uri="{FF2B5EF4-FFF2-40B4-BE49-F238E27FC236}">
                <a16:creationId xmlns:a16="http://schemas.microsoft.com/office/drawing/2014/main" id="{89AB681E-EC19-3011-C287-B08BC725B6E4}"/>
              </a:ext>
            </a:extLst>
          </p:cNvPr>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9</a:t>
            </a:fld>
            <a:endParaRPr lang="en-GB" sz="1200">
              <a:latin typeface="游明朝 Demibold" panose="02020600000000000000" pitchFamily="18" charset="-128"/>
              <a:ea typeface="游明朝 Demibold" panose="02020600000000000000" pitchFamily="18" charset="-128"/>
            </a:endParaRPr>
          </a:p>
        </p:txBody>
      </p:sp>
      <p:grpSp>
        <p:nvGrpSpPr>
          <p:cNvPr id="8" name="グループ化 7">
            <a:extLst>
              <a:ext uri="{FF2B5EF4-FFF2-40B4-BE49-F238E27FC236}">
                <a16:creationId xmlns:a16="http://schemas.microsoft.com/office/drawing/2014/main" id="{181C8B25-D991-7624-B5E5-F47324641802}"/>
              </a:ext>
            </a:extLst>
          </p:cNvPr>
          <p:cNvGrpSpPr/>
          <p:nvPr/>
        </p:nvGrpSpPr>
        <p:grpSpPr>
          <a:xfrm>
            <a:off x="630000" y="2669679"/>
            <a:ext cx="8640000" cy="1518641"/>
            <a:chOff x="630000" y="2340000"/>
            <a:chExt cx="8640000" cy="1080000"/>
          </a:xfrm>
          <a:solidFill>
            <a:schemeClr val="accent3">
              <a:lumMod val="20000"/>
              <a:lumOff val="80000"/>
            </a:schemeClr>
          </a:solidFill>
        </p:grpSpPr>
        <p:sp>
          <p:nvSpPr>
            <p:cNvPr id="9" name="正方形/長方形 8">
              <a:extLst>
                <a:ext uri="{FF2B5EF4-FFF2-40B4-BE49-F238E27FC236}">
                  <a16:creationId xmlns:a16="http://schemas.microsoft.com/office/drawing/2014/main" id="{E94F056F-3EF6-497E-FC60-1DBBF623291C}"/>
                </a:ext>
              </a:extLst>
            </p:cNvPr>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前年度事業において、補助対象となる契約が０件に留まった理由</a:t>
              </a:r>
              <a:endParaRPr lang="en-US" altLang="ja-JP" sz="120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lang="en-US" altLang="ja-JP" sz="120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上記を踏まえ、契約実績を創出するために本年度取り組む施策　等</a:t>
              </a:r>
              <a:endParaRPr lang="en-US" altLang="ja-JP" sz="1200">
                <a:solidFill>
                  <a:schemeClr val="tx1"/>
                </a:solidFill>
                <a:latin typeface="游明朝 Demibold" panose="02020600000000000000" pitchFamily="18" charset="-128"/>
                <a:ea typeface="游明朝 Demibold" panose="02020600000000000000" pitchFamily="18" charset="-128"/>
              </a:endParaRPr>
            </a:p>
          </p:txBody>
        </p:sp>
        <p:sp>
          <p:nvSpPr>
            <p:cNvPr id="10" name="正方形/長方形 9">
              <a:extLst>
                <a:ext uri="{FF2B5EF4-FFF2-40B4-BE49-F238E27FC236}">
                  <a16:creationId xmlns:a16="http://schemas.microsoft.com/office/drawing/2014/main" id="{28A931DF-6362-6BC7-F020-B57DE30BE6F9}"/>
                </a:ext>
              </a:extLst>
            </p:cNvPr>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3101814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3915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45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a:solidFill>
                  <a:schemeClr val="tx1"/>
                </a:solidFill>
                <a:latin typeface="游明朝 Demibold" panose="02020600000000000000" pitchFamily="18" charset="-128"/>
                <a:ea typeface="游明朝 Demibold" panose="02020600000000000000" pitchFamily="18" charset="-128"/>
              </a:rPr>
              <a:t>１</a:t>
            </a:r>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グループ企業</a:t>
            </a:r>
            <a:r>
              <a:rPr lang="ja-JP" altLang="ja-JP" sz="1600">
                <a:solidFill>
                  <a:schemeClr val="tx1"/>
                </a:solidFill>
                <a:latin typeface="游明朝 Demibold" panose="02020600000000000000" pitchFamily="18" charset="-128"/>
                <a:ea typeface="游明朝 Demibold" panose="02020600000000000000" pitchFamily="18" charset="-128"/>
              </a:rPr>
              <a:t>における本事業の位置づけ</a:t>
            </a:r>
            <a:endParaRPr lang="en-US" altLang="ja-JP" sz="1600">
              <a:solidFill>
                <a:schemeClr val="tx1"/>
              </a:solidFill>
              <a:latin typeface="游明朝 Demibold" panose="02020600000000000000" pitchFamily="18" charset="-128"/>
              <a:ea typeface="游明朝 Demibold" panose="02020600000000000000" pitchFamily="18" charset="-128"/>
            </a:endParaRPr>
          </a:p>
          <a:p>
            <a:pPr lvl="0"/>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a:solidFill>
                  <a:schemeClr val="tx1"/>
                </a:solidFill>
                <a:latin typeface="游明朝 Demibold" panose="02020600000000000000" pitchFamily="18" charset="-128"/>
                <a:ea typeface="游明朝 Demibold" panose="02020600000000000000" pitchFamily="18" charset="-128"/>
              </a:rPr>
              <a:t>)</a:t>
            </a:r>
            <a:endParaRPr lang="ja-JP" altLang="ja-JP" sz="160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1</a:t>
            </a:fld>
            <a:endParaRPr lang="en-GB" sz="1200">
              <a:latin typeface="游明朝 Demibold" panose="02020600000000000000" pitchFamily="18" charset="-128"/>
              <a:ea typeface="游明朝 Demibold" panose="02020600000000000000" pitchFamily="18" charset="-128"/>
            </a:endParaRPr>
          </a:p>
        </p:txBody>
      </p:sp>
      <p:grpSp>
        <p:nvGrpSpPr>
          <p:cNvPr id="13" name="グループ化 12"/>
          <p:cNvGrpSpPr/>
          <p:nvPr/>
        </p:nvGrpSpPr>
        <p:grpSpPr>
          <a:xfrm>
            <a:off x="630000" y="2880000"/>
            <a:ext cx="8640000" cy="1080000"/>
            <a:chOff x="630000" y="2340000"/>
            <a:chExt cx="8640000" cy="1080000"/>
          </a:xfrm>
          <a:solidFill>
            <a:schemeClr val="accent3">
              <a:lumMod val="20000"/>
              <a:lumOff val="80000"/>
            </a:schemeClr>
          </a:solidFill>
        </p:grpSpPr>
        <p:sp>
          <p:nvSpPr>
            <p:cNvPr id="14" name="正方形/長方形 13"/>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本事業へ応募する理由</a:t>
              </a:r>
            </a:p>
          </p:txBody>
        </p:sp>
        <p:sp>
          <p:nvSpPr>
            <p:cNvPr id="15" name="正方形/長方形 14"/>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1991510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a:solidFill>
                  <a:schemeClr val="tx1"/>
                </a:solidFill>
                <a:latin typeface="游明朝 Demibold" panose="02020600000000000000" pitchFamily="18" charset="-128"/>
                <a:ea typeface="游明朝 Demibold" panose="02020600000000000000" pitchFamily="18" charset="-128"/>
              </a:rPr>
              <a:t>２</a:t>
            </a:r>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グループ企業における中期収支計画</a:t>
            </a:r>
            <a:br>
              <a:rPr lang="en-US" altLang="ja-JP" sz="1600">
                <a:solidFill>
                  <a:schemeClr val="tx1"/>
                </a:solidFill>
                <a:latin typeface="游明朝 Demibold" panose="02020600000000000000" pitchFamily="18" charset="-128"/>
                <a:ea typeface="游明朝 Demibold" panose="02020600000000000000" pitchFamily="18" charset="-128"/>
              </a:rPr>
            </a:br>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a:solidFill>
                  <a:schemeClr val="tx1"/>
                </a:solidFill>
                <a:latin typeface="游明朝 Demibold" panose="02020600000000000000" pitchFamily="18" charset="-128"/>
                <a:ea typeface="游明朝 Demibold" panose="02020600000000000000" pitchFamily="18" charset="-128"/>
              </a:rPr>
              <a:t>)</a:t>
            </a:r>
            <a:endParaRPr lang="ja-JP" altLang="ja-JP" sz="160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2</a:t>
            </a:fld>
            <a:endParaRPr lang="en-GB" sz="1200">
              <a:latin typeface="游明朝 Demibold" panose="02020600000000000000" pitchFamily="18" charset="-128"/>
              <a:ea typeface="游明朝 Demibold" panose="02020600000000000000" pitchFamily="18" charset="-128"/>
            </a:endParaRPr>
          </a:p>
        </p:txBody>
      </p:sp>
      <p:grpSp>
        <p:nvGrpSpPr>
          <p:cNvPr id="2" name="グループ化 1">
            <a:extLst>
              <a:ext uri="{FF2B5EF4-FFF2-40B4-BE49-F238E27FC236}">
                <a16:creationId xmlns:a16="http://schemas.microsoft.com/office/drawing/2014/main" id="{651F87AA-6670-B65F-7EBA-70E64BB2B8EF}"/>
              </a:ext>
            </a:extLst>
          </p:cNvPr>
          <p:cNvGrpSpPr/>
          <p:nvPr/>
        </p:nvGrpSpPr>
        <p:grpSpPr>
          <a:xfrm>
            <a:off x="630000" y="1375408"/>
            <a:ext cx="8640000" cy="4107187"/>
            <a:chOff x="630000" y="2269801"/>
            <a:chExt cx="8640000" cy="2318400"/>
          </a:xfrm>
        </p:grpSpPr>
        <p:sp>
          <p:nvSpPr>
            <p:cNvPr id="6" name="正方形/長方形 5"/>
            <p:cNvSpPr/>
            <p:nvPr/>
          </p:nvSpPr>
          <p:spPr>
            <a:xfrm>
              <a:off x="2070000" y="2269801"/>
              <a:ext cx="7200000" cy="2318400"/>
            </a:xfrm>
            <a:prstGeom prst="rect">
              <a:avLst/>
            </a:prstGeom>
            <a:solidFill>
              <a:schemeClr val="accent3">
                <a:lumMod val="20000"/>
                <a:lumOff val="80000"/>
              </a:schemeClr>
            </a:solid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デジタル化支援コンサルティングに係る３か年</a:t>
              </a: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a:t>
              </a:r>
              <a:r>
                <a:rPr lang="en-US" altLang="ja-JP" sz="1200">
                  <a:solidFill>
                    <a:schemeClr val="tx1"/>
                  </a:solidFill>
                  <a:latin typeface="游明朝 Demibold" panose="02020600000000000000" pitchFamily="18" charset="-128"/>
                  <a:ea typeface="游明朝 Demibold" panose="02020600000000000000" pitchFamily="18" charset="-128"/>
                </a:rPr>
                <a:t>2027</a:t>
              </a:r>
              <a:r>
                <a:rPr lang="ja-JP" altLang="en-US" sz="1200">
                  <a:solidFill>
                    <a:schemeClr val="tx1"/>
                  </a:solidFill>
                  <a:latin typeface="游明朝 Demibold" panose="02020600000000000000" pitchFamily="18" charset="-128"/>
                  <a:ea typeface="游明朝 Demibold" panose="02020600000000000000" pitchFamily="18" charset="-128"/>
                </a:rPr>
                <a:t>年</a:t>
              </a: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の収支計画</a:t>
              </a:r>
              <a:endParaRPr lang="en-US" altLang="ja-JP" sz="1200">
                <a:solidFill>
                  <a:schemeClr val="tx1"/>
                </a:solidFill>
                <a:latin typeface="游明朝 Demibold" panose="02020600000000000000" pitchFamily="18" charset="-128"/>
                <a:ea typeface="游明朝 Demibold" panose="02020600000000000000" pitchFamily="18" charset="-128"/>
              </a:endParaRPr>
            </a:p>
            <a:p>
              <a:pPr marL="171450" indent="-171450">
                <a:buFont typeface="游明朝 Demibold" panose="02020600000000000000" pitchFamily="18" charset="-128"/>
                <a:buChar char="※"/>
              </a:pPr>
              <a:r>
                <a:rPr lang="ja-JP" altLang="en-US" sz="1200">
                  <a:solidFill>
                    <a:schemeClr val="tx1"/>
                  </a:solidFill>
                  <a:latin typeface="游明朝 Demibold" panose="02020600000000000000" pitchFamily="18" charset="-128"/>
                  <a:ea typeface="游明朝 Demibold" panose="02020600000000000000" pitchFamily="18" charset="-128"/>
                </a:rPr>
                <a:t>収支計画においては、３か年の収益計画と支出計画の２つ</a:t>
              </a:r>
              <a:r>
                <a:rPr kumimoji="1" lang="ja-JP" altLang="en-US" sz="1200">
                  <a:solidFill>
                    <a:schemeClr val="tx1"/>
                  </a:solidFill>
                  <a:latin typeface="游明朝 Demibold" panose="02020600000000000000" pitchFamily="18" charset="-128"/>
                  <a:ea typeface="游明朝 Demibold" panose="02020600000000000000" pitchFamily="18" charset="-128"/>
                </a:rPr>
                <a:t>に分けて記載すること</a:t>
              </a:r>
              <a:endParaRPr kumimoji="1" lang="en-US" altLang="ja-JP" sz="1200">
                <a:solidFill>
                  <a:schemeClr val="tx1"/>
                </a:solidFill>
                <a:latin typeface="游明朝 Demibold" panose="02020600000000000000" pitchFamily="18" charset="-128"/>
                <a:ea typeface="游明朝 Demibold" panose="02020600000000000000" pitchFamily="18" charset="-128"/>
              </a:endParaRPr>
            </a:p>
            <a:p>
              <a:pPr marL="171450" indent="-171450">
                <a:buFont typeface="游明朝 Demibold" panose="02020600000000000000" pitchFamily="18" charset="-128"/>
                <a:buChar char="※"/>
              </a:pPr>
              <a:r>
                <a:rPr kumimoji="1" lang="ja-JP" altLang="en-US" sz="1200">
                  <a:solidFill>
                    <a:schemeClr val="tx1"/>
                  </a:solidFill>
                  <a:latin typeface="游明朝 Demibold" panose="02020600000000000000" pitchFamily="18" charset="-128"/>
                  <a:ea typeface="游明朝 Demibold" panose="02020600000000000000" pitchFamily="18" charset="-128"/>
                </a:rPr>
                <a:t>収益計画においては、「デジタル化ニーズ抽出（トスアップ）件数」「契約件数」「１件あたり平均契約金額」「１件あたり平均役務提供金額」を支援内容別</a:t>
              </a:r>
              <a:r>
                <a:rPr kumimoji="1" lang="en-US" altLang="ja-JP" sz="1200">
                  <a:solidFill>
                    <a:schemeClr val="tx1"/>
                  </a:solidFill>
                  <a:latin typeface="游明朝 Demibold" panose="02020600000000000000" pitchFamily="18" charset="-128"/>
                  <a:ea typeface="游明朝 Demibold" panose="02020600000000000000" pitchFamily="18" charset="-128"/>
                </a:rPr>
                <a:t>(</a:t>
              </a:r>
              <a:r>
                <a:rPr kumimoji="1" lang="ja-JP" altLang="en-US" sz="1200">
                  <a:solidFill>
                    <a:schemeClr val="tx1"/>
                  </a:solidFill>
                  <a:latin typeface="游明朝 Demibold" panose="02020600000000000000" pitchFamily="18" charset="-128"/>
                  <a:ea typeface="游明朝 Demibold" panose="02020600000000000000" pitchFamily="18" charset="-128"/>
                </a:rPr>
                <a:t>プランニングのみ、実行支援のみ、プランニング＋実行支援</a:t>
              </a:r>
              <a:r>
                <a:rPr kumimoji="1" lang="en-US" altLang="ja-JP" sz="1200">
                  <a:solidFill>
                    <a:schemeClr val="tx1"/>
                  </a:solidFill>
                  <a:latin typeface="游明朝 Demibold" panose="02020600000000000000" pitchFamily="18" charset="-128"/>
                  <a:ea typeface="游明朝 Demibold" panose="02020600000000000000" pitchFamily="18" charset="-128"/>
                </a:rPr>
                <a:t>)</a:t>
              </a:r>
              <a:r>
                <a:rPr kumimoji="1" lang="ja-JP" altLang="en-US" sz="1200">
                  <a:solidFill>
                    <a:schemeClr val="tx1"/>
                  </a:solidFill>
                  <a:latin typeface="游明朝 Demibold" panose="02020600000000000000" pitchFamily="18" charset="-128"/>
                  <a:ea typeface="游明朝 Demibold" panose="02020600000000000000" pitchFamily="18" charset="-128"/>
                </a:rPr>
                <a:t>に分けて記載すること</a:t>
              </a:r>
              <a:endParaRPr kumimoji="1" lang="en-US" altLang="ja-JP" sz="1200">
                <a:solidFill>
                  <a:schemeClr val="tx1"/>
                </a:solidFill>
                <a:latin typeface="游明朝 Demibold" panose="02020600000000000000" pitchFamily="18" charset="-128"/>
                <a:ea typeface="游明朝 Demibold" panose="02020600000000000000" pitchFamily="18" charset="-128"/>
              </a:endParaRPr>
            </a:p>
            <a:p>
              <a:pPr marL="171450" indent="-171450">
                <a:buFont typeface="游明朝 Demibold" panose="02020600000000000000" pitchFamily="18" charset="-128"/>
                <a:buChar char="※"/>
              </a:pPr>
              <a:r>
                <a:rPr kumimoji="1" lang="ja-JP" altLang="en-US" sz="1200">
                  <a:solidFill>
                    <a:schemeClr val="tx1"/>
                  </a:solidFill>
                  <a:latin typeface="游明朝 Demibold" panose="02020600000000000000" pitchFamily="18" charset="-128"/>
                  <a:ea typeface="游明朝 Demibold" panose="02020600000000000000" pitchFamily="18" charset="-128"/>
                </a:rPr>
                <a:t>支出計画においては、「人件費」と「再委託・外注費」「その他」に分けて記載すること（また人件費であれば、「従事者数」と従事者ごとの「年収」「関与率」の計画が分かるように記載すること）</a:t>
              </a:r>
              <a:endParaRPr kumimoji="1" lang="en-US" altLang="ja-JP" sz="1200">
                <a:solidFill>
                  <a:schemeClr val="tx1"/>
                </a:solidFill>
                <a:latin typeface="游明朝 Demibold" panose="02020600000000000000" pitchFamily="18" charset="-128"/>
                <a:ea typeface="游明朝 Demibold" panose="02020600000000000000" pitchFamily="18" charset="-128"/>
              </a:endParaRPr>
            </a:p>
            <a:p>
              <a:pPr marL="171450" indent="-171450">
                <a:buFont typeface="游明朝 Demibold" panose="02020600000000000000" pitchFamily="18" charset="-128"/>
                <a:buChar char="※"/>
              </a:pPr>
              <a:endParaRPr lang="en-US" altLang="ja-JP" sz="120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収益計画に係る予実管理の方法　</a:t>
              </a: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予実管理を行う方法</a:t>
              </a: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管理方法、予実確認のタイミング、管理対象とする項目等</a:t>
              </a: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を具体的に記載すること</a:t>
              </a:r>
              <a:endParaRPr lang="en-US" altLang="ja-JP" sz="1200">
                <a:solidFill>
                  <a:schemeClr val="tx1"/>
                </a:solidFill>
                <a:latin typeface="游明朝 Demibold" panose="02020600000000000000" pitchFamily="18" charset="-128"/>
                <a:ea typeface="游明朝 Demibold" panose="02020600000000000000" pitchFamily="18" charset="-128"/>
              </a:endParaRPr>
            </a:p>
          </p:txBody>
        </p:sp>
        <p:sp>
          <p:nvSpPr>
            <p:cNvPr id="7" name="正方形/長方形 6"/>
            <p:cNvSpPr/>
            <p:nvPr/>
          </p:nvSpPr>
          <p:spPr>
            <a:xfrm>
              <a:off x="630000" y="2269801"/>
              <a:ext cx="1440000" cy="2318400"/>
            </a:xfrm>
            <a:prstGeom prst="rect">
              <a:avLst/>
            </a:prstGeom>
            <a:solidFill>
              <a:schemeClr val="accent3">
                <a:lumMod val="20000"/>
                <a:lumOff val="80000"/>
              </a:schemeClr>
            </a:solid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2973694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a:solidFill>
                  <a:schemeClr val="tx1"/>
                </a:solidFill>
                <a:latin typeface="游明朝 Demibold" panose="02020600000000000000" pitchFamily="18" charset="-128"/>
                <a:ea typeface="游明朝 Demibold" panose="02020600000000000000" pitchFamily="18" charset="-128"/>
              </a:rPr>
              <a:t>３</a:t>
            </a:r>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グループ企業における中期事業計画</a:t>
            </a:r>
            <a:br>
              <a:rPr lang="en-US" altLang="ja-JP" sz="1600">
                <a:solidFill>
                  <a:schemeClr val="tx1"/>
                </a:solidFill>
                <a:latin typeface="游明朝 Demibold" panose="02020600000000000000" pitchFamily="18" charset="-128"/>
                <a:ea typeface="游明朝 Demibold" panose="02020600000000000000" pitchFamily="18" charset="-128"/>
              </a:rPr>
            </a:br>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a:solidFill>
                  <a:schemeClr val="tx1"/>
                </a:solidFill>
                <a:latin typeface="游明朝 Demibold" panose="02020600000000000000" pitchFamily="18" charset="-128"/>
                <a:ea typeface="游明朝 Demibold" panose="02020600000000000000" pitchFamily="18" charset="-128"/>
              </a:rPr>
              <a:t>)</a:t>
            </a:r>
            <a:endParaRPr lang="ja-JP" altLang="ja-JP" sz="160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3</a:t>
            </a:fld>
            <a:endParaRPr lang="en-GB" sz="1200">
              <a:latin typeface="游明朝 Demibold" panose="02020600000000000000" pitchFamily="18" charset="-128"/>
              <a:ea typeface="游明朝 Demibold" panose="02020600000000000000" pitchFamily="18" charset="-128"/>
            </a:endParaRPr>
          </a:p>
        </p:txBody>
      </p:sp>
      <p:grpSp>
        <p:nvGrpSpPr>
          <p:cNvPr id="5" name="グループ化 4"/>
          <p:cNvGrpSpPr/>
          <p:nvPr/>
        </p:nvGrpSpPr>
        <p:grpSpPr>
          <a:xfrm>
            <a:off x="630000" y="2269800"/>
            <a:ext cx="8640000" cy="2318400"/>
            <a:chOff x="630000" y="2340000"/>
            <a:chExt cx="8640000" cy="1080000"/>
          </a:xfrm>
          <a:solidFill>
            <a:schemeClr val="accent3">
              <a:lumMod val="20000"/>
              <a:lumOff val="80000"/>
            </a:schemeClr>
          </a:solidFill>
        </p:grpSpPr>
        <p:sp>
          <p:nvSpPr>
            <p:cNvPr id="6" name="正方形/長方形 5"/>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「２．グループ企業における中期収支計画」を達成するための事業計画</a:t>
              </a: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３か年</a:t>
              </a:r>
              <a:r>
                <a:rPr lang="en-US" altLang="ja-JP" sz="1200">
                  <a:solidFill>
                    <a:schemeClr val="tx1"/>
                  </a:solidFill>
                  <a:latin typeface="游明朝 Demibold" panose="02020600000000000000" pitchFamily="18" charset="-128"/>
                  <a:ea typeface="游明朝 Demibold" panose="02020600000000000000" pitchFamily="18" charset="-128"/>
                </a:rPr>
                <a:t>)</a:t>
              </a:r>
            </a:p>
            <a:p>
              <a:pPr marL="171450" indent="-171450">
                <a:buFont typeface="游明朝 Demibold" panose="02020600000000000000" pitchFamily="18" charset="-128"/>
                <a:buChar char="※"/>
              </a:pPr>
              <a:r>
                <a:rPr lang="ja-JP" altLang="en-US" sz="1200">
                  <a:solidFill>
                    <a:schemeClr val="tx1"/>
                  </a:solidFill>
                  <a:latin typeface="游明朝 Demibold" panose="02020600000000000000" pitchFamily="18" charset="-128"/>
                  <a:ea typeface="游明朝 Demibold" panose="02020600000000000000" pitchFamily="18" charset="-128"/>
                </a:rPr>
                <a:t>収益を拡大させる</a:t>
              </a: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支出を抑制するための具体的な行動計画　等</a:t>
              </a:r>
              <a:endParaRPr lang="en-US" altLang="ja-JP" sz="120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lang="en-US" altLang="ja-JP" sz="120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任意</a:t>
              </a: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 デジタル化支援コンサルティング以外での収益拡大に向けた取組</a:t>
              </a:r>
            </a:p>
          </p:txBody>
        </p:sp>
        <p:sp>
          <p:nvSpPr>
            <p:cNvPr id="7" name="正方形/長方形 6"/>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987421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a:solidFill>
                  <a:schemeClr val="tx1"/>
                </a:solidFill>
                <a:latin typeface="游明朝 Demibold" panose="02020600000000000000" pitchFamily="18" charset="-128"/>
                <a:ea typeface="游明朝 Demibold" panose="02020600000000000000" pitchFamily="18" charset="-128"/>
              </a:rPr>
              <a:t>４</a:t>
            </a:r>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グループ企業における本年度事業計画</a:t>
            </a:r>
            <a:br>
              <a:rPr lang="en-US" altLang="ja-JP" sz="1600">
                <a:solidFill>
                  <a:schemeClr val="tx1"/>
                </a:solidFill>
                <a:latin typeface="游明朝 Demibold" panose="02020600000000000000" pitchFamily="18" charset="-128"/>
                <a:ea typeface="游明朝 Demibold" panose="02020600000000000000" pitchFamily="18" charset="-128"/>
              </a:rPr>
            </a:br>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a:solidFill>
                  <a:schemeClr val="tx1"/>
                </a:solidFill>
                <a:latin typeface="游明朝 Demibold" panose="02020600000000000000" pitchFamily="18" charset="-128"/>
                <a:ea typeface="游明朝 Demibold" panose="02020600000000000000" pitchFamily="18" charset="-128"/>
              </a:rPr>
              <a:t>)</a:t>
            </a:r>
            <a:endParaRPr lang="ja-JP" altLang="ja-JP" sz="160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4</a:t>
            </a:fld>
            <a:endParaRPr lang="en-GB" sz="1200">
              <a:latin typeface="游明朝 Demibold" panose="02020600000000000000" pitchFamily="18" charset="-128"/>
              <a:ea typeface="游明朝 Demibold" panose="02020600000000000000" pitchFamily="18" charset="-128"/>
            </a:endParaRPr>
          </a:p>
        </p:txBody>
      </p:sp>
      <p:grpSp>
        <p:nvGrpSpPr>
          <p:cNvPr id="5" name="グループ化 4"/>
          <p:cNvGrpSpPr/>
          <p:nvPr/>
        </p:nvGrpSpPr>
        <p:grpSpPr>
          <a:xfrm>
            <a:off x="630000" y="2104785"/>
            <a:ext cx="8640000" cy="2648429"/>
            <a:chOff x="630000" y="2340000"/>
            <a:chExt cx="8640000" cy="1080000"/>
          </a:xfrm>
          <a:solidFill>
            <a:schemeClr val="accent3">
              <a:lumMod val="20000"/>
              <a:lumOff val="80000"/>
            </a:schemeClr>
          </a:solidFill>
        </p:grpSpPr>
        <p:sp>
          <p:nvSpPr>
            <p:cNvPr id="6" name="正方形/長方形 5"/>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79705" indent="-179705">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営業エリア、営業の対象とする企業</a:t>
              </a:r>
              <a:endParaRPr lang="en-US" altLang="ja-JP"/>
            </a:p>
            <a:p>
              <a:pPr marL="179705" indent="-179705">
                <a:buFont typeface="Wingdings" panose="05000000000000000000" pitchFamily="2" charset="2"/>
                <a:buChar char="p"/>
              </a:pPr>
              <a:endParaRPr lang="en-US" altLang="ja-JP" sz="1200">
                <a:solidFill>
                  <a:schemeClr val="tx1"/>
                </a:solidFill>
                <a:latin typeface="游明朝 Demibold" panose="02020600000000000000" pitchFamily="18" charset="-128"/>
                <a:ea typeface="游明朝 Demibold" panose="02020600000000000000" pitchFamily="18" charset="-128"/>
              </a:endParaRPr>
            </a:p>
            <a:p>
              <a:pPr marL="179705" indent="-179705">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導入を推進する</a:t>
              </a:r>
              <a:r>
                <a:rPr lang="en-US" altLang="ja-JP" sz="1200">
                  <a:solidFill>
                    <a:schemeClr val="tx1"/>
                  </a:solidFill>
                  <a:latin typeface="游明朝 Demibold" panose="02020600000000000000" pitchFamily="18" charset="-128"/>
                  <a:ea typeface="游明朝 Demibold" panose="02020600000000000000" pitchFamily="18" charset="-128"/>
                </a:rPr>
                <a:t>IT</a:t>
              </a:r>
              <a:r>
                <a:rPr lang="ja-JP" altLang="en-US" sz="1200">
                  <a:solidFill>
                    <a:schemeClr val="tx1"/>
                  </a:solidFill>
                  <a:latin typeface="游明朝 Demibold" panose="02020600000000000000" pitchFamily="18" charset="-128"/>
                  <a:ea typeface="游明朝 Demibold" panose="02020600000000000000" pitchFamily="18" charset="-128"/>
                </a:rPr>
                <a:t>・デジタルツール</a:t>
              </a:r>
              <a:endParaRPr lang="en-US" altLang="ja-JP" sz="1200">
                <a:solidFill>
                  <a:schemeClr val="tx1"/>
                </a:solidFill>
                <a:latin typeface="游明朝 Demibold" panose="02020600000000000000" pitchFamily="18" charset="-128"/>
                <a:ea typeface="游明朝 Demibold" panose="02020600000000000000" pitchFamily="18" charset="-128"/>
              </a:endParaRPr>
            </a:p>
            <a:p>
              <a:pPr marL="179705" indent="-179705">
                <a:buFont typeface="Wingdings" panose="05000000000000000000" pitchFamily="2" charset="2"/>
                <a:buChar char="p"/>
              </a:pPr>
              <a:endParaRPr lang="en-US" altLang="ja-JP" sz="1200">
                <a:solidFill>
                  <a:schemeClr val="tx1"/>
                </a:solidFill>
                <a:latin typeface="游明朝 Demibold" panose="02020600000000000000" pitchFamily="18" charset="-128"/>
                <a:ea typeface="游明朝 Demibold" panose="02020600000000000000" pitchFamily="18" charset="-128"/>
              </a:endParaRPr>
            </a:p>
            <a:p>
              <a:pPr marL="179705" indent="-179705">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デジタル化支援コンサルティングに係る想定サービスメニュー　</a:t>
              </a:r>
            </a:p>
            <a:p>
              <a:pPr marL="179705" indent="-179705">
                <a:buFont typeface="Wingdings" panose="05000000000000000000" pitchFamily="2" charset="2"/>
                <a:buChar char="p"/>
              </a:pPr>
              <a:endParaRPr lang="en-US" altLang="ja-JP" sz="1200">
                <a:solidFill>
                  <a:schemeClr val="tx1"/>
                </a:solidFill>
                <a:latin typeface="游明朝 Demibold" panose="02020600000000000000" pitchFamily="18" charset="-128"/>
                <a:ea typeface="游明朝 Demibold" panose="02020600000000000000" pitchFamily="18" charset="-128"/>
              </a:endParaRPr>
            </a:p>
            <a:p>
              <a:pPr marL="179705" indent="-179705">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令和８年１月までの契約目標件数　</a:t>
              </a: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「プランニングのみ」「実行支援のみ」「プランニング＋実行支援」を分けて記載すること</a:t>
              </a:r>
              <a:endParaRPr lang="en-US" altLang="ja-JP" sz="1200">
                <a:solidFill>
                  <a:schemeClr val="tx1"/>
                </a:solidFill>
                <a:latin typeface="游明朝 Demibold" panose="02020600000000000000" pitchFamily="18" charset="-128"/>
                <a:ea typeface="游明朝 Demibold" panose="02020600000000000000" pitchFamily="18" charset="-128"/>
              </a:endParaRPr>
            </a:p>
            <a:p>
              <a:pPr marL="179705" indent="-179705">
                <a:buFont typeface="Wingdings" panose="05000000000000000000" pitchFamily="2" charset="2"/>
                <a:buChar char="p"/>
              </a:pPr>
              <a:endParaRPr lang="en-US" altLang="ja-JP" sz="1200">
                <a:solidFill>
                  <a:schemeClr val="tx1"/>
                </a:solidFill>
                <a:latin typeface="游明朝 Demibold" panose="02020600000000000000" pitchFamily="18" charset="-128"/>
                <a:ea typeface="游明朝 Demibold" panose="02020600000000000000" pitchFamily="18" charset="-128"/>
              </a:endParaRPr>
            </a:p>
            <a:p>
              <a:pPr marL="179705" indent="-179705">
                <a:buFont typeface="Wingdings" panose="05000000000000000000" pitchFamily="2" charset="2"/>
                <a:buChar char="p"/>
              </a:pPr>
              <a:r>
                <a:rPr lang="en-US" altLang="ja-JP" sz="1200">
                  <a:solidFill>
                    <a:schemeClr val="tx1"/>
                  </a:solidFill>
                  <a:latin typeface="游明朝 Demibold"/>
                  <a:ea typeface="游明朝 Demibold"/>
                </a:rPr>
                <a:t>(</a:t>
              </a:r>
              <a:r>
                <a:rPr lang="ja-JP" altLang="en-US" sz="1200">
                  <a:solidFill>
                    <a:schemeClr val="tx1"/>
                  </a:solidFill>
                  <a:latin typeface="游明朝 Demibold"/>
                  <a:ea typeface="游明朝 Demibold"/>
                </a:rPr>
                <a:t>任意</a:t>
              </a:r>
              <a:r>
                <a:rPr lang="en-US" altLang="ja-JP" sz="1200">
                  <a:solidFill>
                    <a:schemeClr val="tx1"/>
                  </a:solidFill>
                  <a:latin typeface="游明朝 Demibold"/>
                  <a:ea typeface="游明朝 Demibold"/>
                </a:rPr>
                <a:t>)</a:t>
              </a:r>
              <a:r>
                <a:rPr kumimoji="1" lang="ja-JP" altLang="en-US" sz="1200">
                  <a:solidFill>
                    <a:schemeClr val="tx1"/>
                  </a:solidFill>
                  <a:latin typeface="游明朝 Demibold"/>
                  <a:ea typeface="游明朝 Demibold"/>
                </a:rPr>
                <a:t>前年度</a:t>
              </a:r>
              <a:r>
                <a:rPr kumimoji="1" lang="en-US" altLang="ja-JP" sz="1200">
                  <a:solidFill>
                    <a:schemeClr val="tx1"/>
                  </a:solidFill>
                  <a:latin typeface="游明朝 Demibold"/>
                  <a:ea typeface="游明朝 Demibold"/>
                </a:rPr>
                <a:t>(</a:t>
              </a:r>
              <a:r>
                <a:rPr kumimoji="1" lang="ja-JP" altLang="en-US" sz="1200">
                  <a:solidFill>
                    <a:schemeClr val="tx1"/>
                  </a:solidFill>
                  <a:latin typeface="游明朝 Demibold"/>
                  <a:ea typeface="游明朝 Demibold"/>
                </a:rPr>
                <a:t>令和６年４月</a:t>
              </a:r>
              <a:r>
                <a:rPr kumimoji="1" lang="en-US" altLang="ja-JP" sz="1200">
                  <a:solidFill>
                    <a:schemeClr val="tx1"/>
                  </a:solidFill>
                  <a:latin typeface="游明朝 Demibold"/>
                  <a:ea typeface="游明朝 Demibold"/>
                </a:rPr>
                <a:t>~</a:t>
              </a:r>
              <a:r>
                <a:rPr kumimoji="1" lang="ja-JP" altLang="en-US" sz="1200">
                  <a:solidFill>
                    <a:schemeClr val="tx1"/>
                  </a:solidFill>
                  <a:latin typeface="游明朝 Demibold"/>
                  <a:ea typeface="游明朝 Demibold"/>
                </a:rPr>
                <a:t>令和７年３月</a:t>
              </a:r>
              <a:r>
                <a:rPr kumimoji="1" lang="en-US" altLang="ja-JP" sz="1200">
                  <a:solidFill>
                    <a:schemeClr val="tx1"/>
                  </a:solidFill>
                  <a:latin typeface="游明朝 Demibold"/>
                  <a:ea typeface="游明朝 Demibold"/>
                </a:rPr>
                <a:t>)</a:t>
              </a:r>
              <a:r>
                <a:rPr kumimoji="1" lang="ja-JP" altLang="en-US" sz="1200">
                  <a:solidFill>
                    <a:schemeClr val="tx1"/>
                  </a:solidFill>
                  <a:latin typeface="游明朝 Demibold"/>
                  <a:ea typeface="游明朝 Demibold"/>
                </a:rPr>
                <a:t>における契約実績</a:t>
              </a:r>
              <a:endParaRPr lang="en-US" altLang="ja-JP" sz="1200" strike="sngStrike">
                <a:solidFill>
                  <a:srgbClr val="FF0000"/>
                </a:solidFill>
                <a:latin typeface="游明朝 Demibold"/>
                <a:ea typeface="游明朝 Demibold"/>
              </a:endParaRPr>
            </a:p>
            <a:p>
              <a:pPr marL="171450" indent="-171450">
                <a:buFont typeface="游明朝 Demibold" panose="02020600000000000000" pitchFamily="18" charset="-128"/>
                <a:buChar char="※"/>
              </a:pPr>
              <a:r>
                <a:rPr kumimoji="1" lang="ja-JP" altLang="en-US" sz="1200">
                  <a:solidFill>
                    <a:schemeClr val="tx1"/>
                  </a:solidFill>
                  <a:latin typeface="游明朝 Demibold" panose="02020600000000000000" pitchFamily="18" charset="-128"/>
                  <a:ea typeface="游明朝 Demibold" panose="02020600000000000000" pitchFamily="18" charset="-128"/>
                </a:rPr>
                <a:t>前年度事業</a:t>
              </a:r>
              <a:r>
                <a:rPr kumimoji="1" lang="en-US" altLang="ja-JP" sz="1200">
                  <a:solidFill>
                    <a:schemeClr val="tx1"/>
                  </a:solidFill>
                  <a:latin typeface="游明朝 Demibold" panose="02020600000000000000" pitchFamily="18" charset="-128"/>
                  <a:ea typeface="游明朝 Demibold" panose="02020600000000000000" pitchFamily="18" charset="-128"/>
                </a:rPr>
                <a:t>(</a:t>
              </a:r>
              <a:r>
                <a:rPr kumimoji="1" lang="ja-JP" altLang="en-US" sz="1200">
                  <a:solidFill>
                    <a:schemeClr val="tx1"/>
                  </a:solidFill>
                  <a:latin typeface="游明朝 Demibold" panose="02020600000000000000" pitchFamily="18" charset="-128"/>
                  <a:ea typeface="游明朝 Demibold" panose="02020600000000000000" pitchFamily="18" charset="-128"/>
                </a:rPr>
                <a:t>令和５年度地域デジタル化支援促進事業</a:t>
              </a:r>
              <a:r>
                <a:rPr kumimoji="1" lang="en-US" altLang="ja-JP" sz="1200">
                  <a:solidFill>
                    <a:schemeClr val="tx1"/>
                  </a:solidFill>
                  <a:latin typeface="游明朝 Demibold" panose="02020600000000000000" pitchFamily="18" charset="-128"/>
                  <a:ea typeface="游明朝 Demibold" panose="02020600000000000000" pitchFamily="18" charset="-128"/>
                </a:rPr>
                <a:t>) </a:t>
              </a:r>
              <a:r>
                <a:rPr kumimoji="1" lang="ja-JP" altLang="en-US" sz="1200">
                  <a:solidFill>
                    <a:schemeClr val="tx1"/>
                  </a:solidFill>
                  <a:latin typeface="游明朝 Demibold" panose="02020600000000000000" pitchFamily="18" charset="-128"/>
                  <a:ea typeface="游明朝 Demibold" panose="02020600000000000000" pitchFamily="18" charset="-128"/>
                </a:rPr>
                <a:t>の採択事業者は、</a:t>
              </a:r>
              <a:r>
                <a:rPr kumimoji="1" lang="en-US" altLang="ja-JP" sz="1200">
                  <a:solidFill>
                    <a:schemeClr val="tx1"/>
                  </a:solidFill>
                  <a:latin typeface="游明朝 Demibold" panose="02020600000000000000" pitchFamily="18" charset="-128"/>
                  <a:ea typeface="游明朝 Demibold" panose="02020600000000000000" pitchFamily="18" charset="-128"/>
                </a:rPr>
                <a:t>【</a:t>
              </a:r>
              <a:r>
                <a:rPr kumimoji="1" lang="ja-JP" altLang="en-US" sz="1200">
                  <a:solidFill>
                    <a:schemeClr val="tx1"/>
                  </a:solidFill>
                  <a:latin typeface="游明朝 Demibold" panose="02020600000000000000" pitchFamily="18" charset="-128"/>
                  <a:ea typeface="游明朝 Demibold" panose="02020600000000000000" pitchFamily="18" charset="-128"/>
                </a:rPr>
                <a:t>８</a:t>
              </a:r>
              <a:r>
                <a:rPr kumimoji="1" lang="en-US" altLang="ja-JP" sz="1200">
                  <a:solidFill>
                    <a:schemeClr val="tx1"/>
                  </a:solidFill>
                  <a:latin typeface="游明朝 Demibold" panose="02020600000000000000" pitchFamily="18" charset="-128"/>
                  <a:ea typeface="游明朝 Demibold" panose="02020600000000000000" pitchFamily="18" charset="-128"/>
                </a:rPr>
                <a:t>.</a:t>
              </a:r>
              <a:r>
                <a:rPr kumimoji="1" lang="ja-JP" altLang="en-US" sz="1200">
                  <a:solidFill>
                    <a:schemeClr val="tx1"/>
                  </a:solidFill>
                  <a:latin typeface="游明朝 Demibold" panose="02020600000000000000" pitchFamily="18" charset="-128"/>
                  <a:ea typeface="游明朝 Demibold" panose="02020600000000000000" pitchFamily="18" charset="-128"/>
                </a:rPr>
                <a:t>前年度事業等を踏まえた強化ポイント</a:t>
              </a:r>
              <a:r>
                <a:rPr kumimoji="1" lang="en-US" altLang="ja-JP" sz="1200">
                  <a:solidFill>
                    <a:schemeClr val="tx1"/>
                  </a:solidFill>
                  <a:latin typeface="游明朝 Demibold" panose="02020600000000000000" pitchFamily="18" charset="-128"/>
                  <a:ea typeface="游明朝 Demibold" panose="02020600000000000000" pitchFamily="18" charset="-128"/>
                </a:rPr>
                <a:t>】</a:t>
              </a:r>
              <a:r>
                <a:rPr kumimoji="1" lang="ja-JP" altLang="en-US" sz="1200">
                  <a:solidFill>
                    <a:schemeClr val="tx1"/>
                  </a:solidFill>
                  <a:latin typeface="游明朝 Demibold" panose="02020600000000000000" pitchFamily="18" charset="-128"/>
                  <a:ea typeface="游明朝 Demibold" panose="02020600000000000000" pitchFamily="18" charset="-128"/>
                </a:rPr>
                <a:t>で記載するため、本ページにおいては、不要</a:t>
              </a:r>
            </a:p>
          </p:txBody>
        </p:sp>
        <p:sp>
          <p:nvSpPr>
            <p:cNvPr id="7" name="正方形/長方形 6"/>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1982045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a:solidFill>
                  <a:schemeClr val="tx1"/>
                </a:solidFill>
                <a:latin typeface="游明朝 Demibold" panose="02020600000000000000" pitchFamily="18" charset="-128"/>
                <a:ea typeface="游明朝 Demibold" panose="02020600000000000000" pitchFamily="18" charset="-128"/>
              </a:rPr>
              <a:t>５</a:t>
            </a:r>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業務フロー</a:t>
            </a:r>
            <a:br>
              <a:rPr lang="en-US" altLang="ja-JP" sz="1600">
                <a:solidFill>
                  <a:schemeClr val="tx1"/>
                </a:solidFill>
                <a:latin typeface="游明朝 Demibold" panose="02020600000000000000" pitchFamily="18" charset="-128"/>
                <a:ea typeface="游明朝 Demibold" panose="02020600000000000000" pitchFamily="18" charset="-128"/>
              </a:rPr>
            </a:br>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a:solidFill>
                  <a:schemeClr val="tx1"/>
                </a:solidFill>
                <a:latin typeface="游明朝 Demibold" panose="02020600000000000000" pitchFamily="18" charset="-128"/>
                <a:ea typeface="游明朝 Demibold" panose="02020600000000000000" pitchFamily="18" charset="-128"/>
              </a:rPr>
              <a:t>)</a:t>
            </a:r>
            <a:endParaRPr lang="ja-JP" altLang="ja-JP" sz="160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5</a:t>
            </a:fld>
            <a:endParaRPr lang="en-GB" sz="1200">
              <a:latin typeface="游明朝 Demibold" panose="02020600000000000000" pitchFamily="18" charset="-128"/>
              <a:ea typeface="游明朝 Demibold" panose="02020600000000000000" pitchFamily="18" charset="-128"/>
            </a:endParaRPr>
          </a:p>
        </p:txBody>
      </p:sp>
      <p:grpSp>
        <p:nvGrpSpPr>
          <p:cNvPr id="5" name="グループ化 4"/>
          <p:cNvGrpSpPr/>
          <p:nvPr/>
        </p:nvGrpSpPr>
        <p:grpSpPr>
          <a:xfrm>
            <a:off x="633000" y="2269394"/>
            <a:ext cx="8640000" cy="2319211"/>
            <a:chOff x="630000" y="2340000"/>
            <a:chExt cx="8640000" cy="1080000"/>
          </a:xfrm>
          <a:solidFill>
            <a:schemeClr val="accent3">
              <a:lumMod val="20000"/>
              <a:lumOff val="80000"/>
            </a:schemeClr>
          </a:solidFill>
        </p:grpSpPr>
        <p:sp>
          <p:nvSpPr>
            <p:cNvPr id="6" name="正方形/長方形 5"/>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地域企業における経営課題抽出の方法と進め方</a:t>
              </a:r>
              <a:br>
                <a:rPr lang="en-US" altLang="ja-JP" sz="1200">
                  <a:solidFill>
                    <a:schemeClr val="tx1"/>
                  </a:solidFill>
                  <a:latin typeface="游明朝 Demibold" panose="02020600000000000000" pitchFamily="18" charset="-128"/>
                  <a:ea typeface="游明朝 Demibold" panose="02020600000000000000" pitchFamily="18" charset="-128"/>
                </a:rPr>
              </a:b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顧客開拓から経営課題抽出、提案書作成まで記載すること</a:t>
              </a:r>
              <a:endParaRPr lang="en-US" altLang="ja-JP" sz="1200">
                <a:solidFill>
                  <a:srgbClr val="FF0000"/>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lang="en-US" altLang="ja-JP" sz="120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プランニングの方法と進め方</a:t>
              </a:r>
              <a:br>
                <a:rPr lang="en-US" altLang="ja-JP" sz="1200">
                  <a:solidFill>
                    <a:schemeClr val="tx1"/>
                  </a:solidFill>
                  <a:latin typeface="游明朝 Demibold" panose="02020600000000000000" pitchFamily="18" charset="-128"/>
                  <a:ea typeface="游明朝 Demibold" panose="02020600000000000000" pitchFamily="18" charset="-128"/>
                </a:rPr>
              </a:b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提携先企業との役割分担も含め記載すること</a:t>
              </a:r>
              <a:br>
                <a:rPr lang="en-US" altLang="ja-JP" sz="1200">
                  <a:solidFill>
                    <a:schemeClr val="tx1"/>
                  </a:solidFill>
                  <a:latin typeface="游明朝 Demibold" panose="02020600000000000000" pitchFamily="18" charset="-128"/>
                  <a:ea typeface="游明朝 Demibold" panose="02020600000000000000" pitchFamily="18" charset="-128"/>
                </a:rPr>
              </a:b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本年度での対応と、最終的に実現したい姿を併せて記載すること</a:t>
              </a:r>
              <a:endParaRPr lang="en-US" altLang="ja-JP" sz="120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lang="en-US" altLang="ja-JP" sz="120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実行支援</a:t>
              </a: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導入支援・フォローアップ</a:t>
              </a: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の方法と進め方</a:t>
              </a:r>
              <a:br>
                <a:rPr lang="en-US" altLang="ja-JP" sz="1200">
                  <a:solidFill>
                    <a:schemeClr val="tx1"/>
                  </a:solidFill>
                  <a:latin typeface="游明朝 Demibold" panose="02020600000000000000" pitchFamily="18" charset="-128"/>
                  <a:ea typeface="游明朝 Demibold" panose="02020600000000000000" pitchFamily="18" charset="-128"/>
                </a:rPr>
              </a:b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提携先企業との役割分担も含め記載すること</a:t>
              </a:r>
              <a:br>
                <a:rPr lang="en-US" altLang="ja-JP" sz="1200">
                  <a:solidFill>
                    <a:schemeClr val="tx1"/>
                  </a:solidFill>
                  <a:latin typeface="游明朝 Demibold" panose="02020600000000000000" pitchFamily="18" charset="-128"/>
                  <a:ea typeface="游明朝 Demibold" panose="02020600000000000000" pitchFamily="18" charset="-128"/>
                </a:rPr>
              </a:b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本年度での対応と、最終的に実現したい姿を併せて記載すること</a:t>
              </a:r>
              <a:endParaRPr lang="en-US" altLang="ja-JP" sz="1200">
                <a:solidFill>
                  <a:schemeClr val="tx1"/>
                </a:solidFill>
                <a:latin typeface="游明朝 Demibold" panose="02020600000000000000" pitchFamily="18" charset="-128"/>
                <a:ea typeface="游明朝 Demibold" panose="02020600000000000000" pitchFamily="18" charset="-128"/>
              </a:endParaRPr>
            </a:p>
          </p:txBody>
        </p:sp>
        <p:sp>
          <p:nvSpPr>
            <p:cNvPr id="7" name="正方形/長方形 6"/>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1125611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a:solidFill>
                  <a:schemeClr val="tx1"/>
                </a:solidFill>
                <a:latin typeface="游明朝 Demibold" panose="02020600000000000000" pitchFamily="18" charset="-128"/>
                <a:ea typeface="游明朝 Demibold" panose="02020600000000000000" pitchFamily="18" charset="-128"/>
              </a:rPr>
              <a:t>６</a:t>
            </a:r>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グループ企業の体制図</a:t>
            </a:r>
            <a:br>
              <a:rPr lang="en-US" altLang="ja-JP" sz="1600">
                <a:solidFill>
                  <a:schemeClr val="tx1"/>
                </a:solidFill>
                <a:latin typeface="游明朝 Demibold" panose="02020600000000000000" pitchFamily="18" charset="-128"/>
                <a:ea typeface="游明朝 Demibold" panose="02020600000000000000" pitchFamily="18" charset="-128"/>
              </a:rPr>
            </a:br>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a:solidFill>
                  <a:schemeClr val="tx1"/>
                </a:solidFill>
                <a:latin typeface="游明朝 Demibold" panose="02020600000000000000" pitchFamily="18" charset="-128"/>
                <a:ea typeface="游明朝 Demibold" panose="02020600000000000000" pitchFamily="18" charset="-128"/>
              </a:rPr>
              <a:t>)</a:t>
            </a:r>
            <a:endParaRPr lang="ja-JP" altLang="ja-JP" sz="160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6</a:t>
            </a:fld>
            <a:endParaRPr lang="en-GB" sz="1200">
              <a:latin typeface="游明朝 Demibold" panose="02020600000000000000" pitchFamily="18" charset="-128"/>
              <a:ea typeface="游明朝 Demibold" panose="02020600000000000000" pitchFamily="18" charset="-128"/>
            </a:endParaRPr>
          </a:p>
        </p:txBody>
      </p:sp>
      <p:grpSp>
        <p:nvGrpSpPr>
          <p:cNvPr id="9" name="グループ化 8"/>
          <p:cNvGrpSpPr/>
          <p:nvPr/>
        </p:nvGrpSpPr>
        <p:grpSpPr>
          <a:xfrm>
            <a:off x="630000" y="2880000"/>
            <a:ext cx="8640000" cy="1080000"/>
            <a:chOff x="630000" y="2340000"/>
            <a:chExt cx="8640000" cy="1080000"/>
          </a:xfrm>
          <a:solidFill>
            <a:schemeClr val="accent3">
              <a:lumMod val="20000"/>
              <a:lumOff val="80000"/>
            </a:schemeClr>
          </a:solidFill>
        </p:grpSpPr>
        <p:sp>
          <p:nvSpPr>
            <p:cNvPr id="10" name="正方形/長方形 9"/>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デジタル化支援コンサルティングの事業体制図</a:t>
              </a:r>
            </a:p>
            <a:p>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グループ企業内の人員数や役割分担、提携先企業との協業状況を含む</a:t>
              </a:r>
            </a:p>
          </p:txBody>
        </p:sp>
        <p:sp>
          <p:nvSpPr>
            <p:cNvPr id="11" name="正方形/長方形 10"/>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1644128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a:solidFill>
                  <a:schemeClr val="tx1"/>
                </a:solidFill>
                <a:latin typeface="游明朝 Demibold" panose="02020600000000000000" pitchFamily="18" charset="-128"/>
                <a:ea typeface="游明朝 Demibold" panose="02020600000000000000" pitchFamily="18" charset="-128"/>
              </a:rPr>
              <a:t>７</a:t>
            </a:r>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グループ企業としてのアピールポイント</a:t>
            </a:r>
            <a:endParaRPr lang="en-US" altLang="ja-JP" sz="1600">
              <a:solidFill>
                <a:schemeClr val="tx1"/>
              </a:solidFill>
              <a:latin typeface="游明朝 Demibold" panose="02020600000000000000" pitchFamily="18" charset="-128"/>
              <a:ea typeface="游明朝 Demibold" panose="02020600000000000000" pitchFamily="18" charset="-128"/>
            </a:endParaRPr>
          </a:p>
          <a:p>
            <a:pPr lvl="0"/>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a:solidFill>
                  <a:schemeClr val="tx1"/>
                </a:solidFill>
                <a:latin typeface="游明朝 Demibold" panose="02020600000000000000" pitchFamily="18" charset="-128"/>
                <a:ea typeface="游明朝 Demibold" panose="02020600000000000000" pitchFamily="18" charset="-128"/>
              </a:rPr>
              <a:t>)</a:t>
            </a:r>
            <a:endParaRPr lang="ja-JP" altLang="ja-JP" sz="160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7</a:t>
            </a:fld>
            <a:endParaRPr lang="en-GB" sz="1200">
              <a:latin typeface="游明朝 Demibold" panose="02020600000000000000" pitchFamily="18" charset="-128"/>
              <a:ea typeface="游明朝 Demibold" panose="02020600000000000000" pitchFamily="18" charset="-128"/>
            </a:endParaRPr>
          </a:p>
        </p:txBody>
      </p:sp>
      <p:grpSp>
        <p:nvGrpSpPr>
          <p:cNvPr id="5" name="グループ化 4"/>
          <p:cNvGrpSpPr/>
          <p:nvPr/>
        </p:nvGrpSpPr>
        <p:grpSpPr>
          <a:xfrm>
            <a:off x="630000" y="2880000"/>
            <a:ext cx="8640000" cy="1080000"/>
            <a:chOff x="630000" y="2340000"/>
            <a:chExt cx="8640000" cy="1080000"/>
          </a:xfrm>
          <a:solidFill>
            <a:schemeClr val="accent3">
              <a:lumMod val="20000"/>
              <a:lumOff val="80000"/>
            </a:schemeClr>
          </a:solidFill>
        </p:grpSpPr>
        <p:sp>
          <p:nvSpPr>
            <p:cNvPr id="6" name="正方形/長方形 5"/>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これまでのデジタル化支援コンサルティング等の実績</a:t>
              </a:r>
              <a:endParaRPr lang="en-US" altLang="ja-JP" sz="1200">
                <a:solidFill>
                  <a:srgbClr val="FF0000"/>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lang="en-US" altLang="ja-JP" sz="120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その他、本事業へ応募するに際して、アピールしたい事項</a:t>
              </a:r>
              <a:endParaRPr lang="en-US" altLang="ja-JP" sz="1200">
                <a:solidFill>
                  <a:schemeClr val="tx1"/>
                </a:solidFill>
                <a:latin typeface="游明朝 Demibold" panose="02020600000000000000" pitchFamily="18" charset="-128"/>
                <a:ea typeface="游明朝 Demibold" panose="02020600000000000000" pitchFamily="18" charset="-128"/>
              </a:endParaRPr>
            </a:p>
          </p:txBody>
        </p:sp>
        <p:sp>
          <p:nvSpPr>
            <p:cNvPr id="7" name="正方形/長方形 6"/>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3827829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595A1B-350D-9215-C226-7A5B15C03571}"/>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B8A8F255-F6CC-23E8-CF18-1FA6CFE1379D}"/>
              </a:ext>
            </a:extLst>
          </p:cNvPr>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a:solidFill>
                  <a:schemeClr val="tx1"/>
                </a:solidFill>
                <a:latin typeface="游明朝 Demibold" panose="02020600000000000000" pitchFamily="18" charset="-128"/>
                <a:ea typeface="游明朝 Demibold" panose="02020600000000000000" pitchFamily="18" charset="-128"/>
              </a:rPr>
              <a:t>８</a:t>
            </a:r>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前年度事業の実績等を踏まえた今年度事業の強化ポイント</a:t>
            </a:r>
            <a:endParaRPr lang="en-US" altLang="ja-JP" sz="1600">
              <a:solidFill>
                <a:schemeClr val="tx1"/>
              </a:solidFill>
              <a:latin typeface="游明朝 Demibold" panose="02020600000000000000" pitchFamily="18" charset="-128"/>
              <a:ea typeface="游明朝 Demibold" panose="02020600000000000000" pitchFamily="18" charset="-128"/>
            </a:endParaRPr>
          </a:p>
          <a:p>
            <a:r>
              <a:rPr lang="en-US" altLang="ja-JP" sz="1600">
                <a:solidFill>
                  <a:srgbClr val="FF0000"/>
                </a:solidFill>
                <a:latin typeface="游明朝 Demibold" panose="02020600000000000000" pitchFamily="18" charset="-128"/>
                <a:ea typeface="游明朝 Demibold" panose="02020600000000000000" pitchFamily="18" charset="-128"/>
              </a:rPr>
              <a:t>【</a:t>
            </a:r>
            <a:r>
              <a:rPr lang="ja-JP" altLang="en-US" sz="1600">
                <a:solidFill>
                  <a:srgbClr val="FF0000"/>
                </a:solidFill>
                <a:latin typeface="游明朝 Demibold" panose="02020600000000000000" pitchFamily="18" charset="-128"/>
                <a:ea typeface="游明朝 Demibold" panose="02020600000000000000" pitchFamily="18" charset="-128"/>
              </a:rPr>
              <a:t>前年度事業</a:t>
            </a:r>
            <a:r>
              <a:rPr lang="en-US" altLang="ja-JP" sz="1600">
                <a:solidFill>
                  <a:srgbClr val="FF0000"/>
                </a:solidFill>
                <a:latin typeface="游明朝 Demibold" panose="02020600000000000000" pitchFamily="18" charset="-128"/>
                <a:ea typeface="游明朝 Demibold" panose="02020600000000000000" pitchFamily="18" charset="-128"/>
              </a:rPr>
              <a:t>(</a:t>
            </a:r>
            <a:r>
              <a:rPr lang="ja-JP" altLang="en-US" sz="1600">
                <a:solidFill>
                  <a:srgbClr val="FF0000"/>
                </a:solidFill>
                <a:latin typeface="游明朝 Demibold" panose="02020600000000000000" pitchFamily="18" charset="-128"/>
                <a:ea typeface="游明朝 Demibold" panose="02020600000000000000" pitchFamily="18" charset="-128"/>
              </a:rPr>
              <a:t>令和５年度地域デジタル化支援促進事業</a:t>
            </a:r>
            <a:r>
              <a:rPr lang="en-US" altLang="ja-JP" sz="1600">
                <a:solidFill>
                  <a:srgbClr val="FF0000"/>
                </a:solidFill>
                <a:latin typeface="游明朝 Demibold" panose="02020600000000000000" pitchFamily="18" charset="-128"/>
                <a:ea typeface="游明朝 Demibold" panose="02020600000000000000" pitchFamily="18" charset="-128"/>
              </a:rPr>
              <a:t>) </a:t>
            </a:r>
            <a:r>
              <a:rPr lang="ja-JP" altLang="en-US" sz="1600">
                <a:solidFill>
                  <a:srgbClr val="FF0000"/>
                </a:solidFill>
                <a:latin typeface="游明朝 Demibold" panose="02020600000000000000" pitchFamily="18" charset="-128"/>
                <a:ea typeface="游明朝 Demibold" panose="02020600000000000000" pitchFamily="18" charset="-128"/>
              </a:rPr>
              <a:t>の採択事業者は提出必須</a:t>
            </a:r>
            <a:r>
              <a:rPr lang="en-US" altLang="ja-JP" sz="1600">
                <a:solidFill>
                  <a:srgbClr val="FF0000"/>
                </a:solidFill>
                <a:latin typeface="游明朝 Demibold" panose="02020600000000000000" pitchFamily="18" charset="-128"/>
                <a:ea typeface="游明朝 Demibold" panose="02020600000000000000" pitchFamily="18" charset="-128"/>
              </a:rPr>
              <a:t>】 </a:t>
            </a:r>
          </a:p>
          <a:p>
            <a:pPr lvl="0"/>
            <a:r>
              <a:rPr lang="en-US" altLang="ja-JP" sz="1600">
                <a:solidFill>
                  <a:schemeClr val="tx1"/>
                </a:solidFill>
                <a:latin typeface="游明朝 Demibold" panose="02020600000000000000" pitchFamily="18" charset="-128"/>
                <a:ea typeface="游明朝 Demibold" panose="02020600000000000000" pitchFamily="18" charset="-128"/>
              </a:rPr>
              <a:t>(</a:t>
            </a:r>
            <a:r>
              <a:rPr lang="ja-JP" altLang="en-US" sz="160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a:solidFill>
                  <a:schemeClr val="tx1"/>
                </a:solidFill>
                <a:latin typeface="游明朝 Demibold" panose="02020600000000000000" pitchFamily="18" charset="-128"/>
                <a:ea typeface="游明朝 Demibold" panose="02020600000000000000" pitchFamily="18" charset="-128"/>
              </a:rPr>
              <a:t>)</a:t>
            </a:r>
            <a:endParaRPr lang="ja-JP" altLang="ja-JP" sz="160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a:extLst>
              <a:ext uri="{FF2B5EF4-FFF2-40B4-BE49-F238E27FC236}">
                <a16:creationId xmlns:a16="http://schemas.microsoft.com/office/drawing/2014/main" id="{16E732F7-7A1E-F81E-AA38-E5D6AA0524B3}"/>
              </a:ext>
            </a:extLst>
          </p:cNvPr>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8</a:t>
            </a:fld>
            <a:endParaRPr lang="en-GB" sz="1200">
              <a:latin typeface="游明朝 Demibold" panose="02020600000000000000" pitchFamily="18" charset="-128"/>
              <a:ea typeface="游明朝 Demibold" panose="02020600000000000000" pitchFamily="18" charset="-128"/>
            </a:endParaRPr>
          </a:p>
        </p:txBody>
      </p:sp>
      <p:grpSp>
        <p:nvGrpSpPr>
          <p:cNvPr id="5" name="グループ化 4">
            <a:extLst>
              <a:ext uri="{FF2B5EF4-FFF2-40B4-BE49-F238E27FC236}">
                <a16:creationId xmlns:a16="http://schemas.microsoft.com/office/drawing/2014/main" id="{68525767-D4EF-6670-195B-CE44859EA29B}"/>
              </a:ext>
            </a:extLst>
          </p:cNvPr>
          <p:cNvGrpSpPr/>
          <p:nvPr/>
        </p:nvGrpSpPr>
        <p:grpSpPr>
          <a:xfrm>
            <a:off x="630000" y="2669679"/>
            <a:ext cx="8640000" cy="1518641"/>
            <a:chOff x="630000" y="2340000"/>
            <a:chExt cx="8640000" cy="1080000"/>
          </a:xfrm>
          <a:solidFill>
            <a:schemeClr val="accent3">
              <a:lumMod val="20000"/>
              <a:lumOff val="80000"/>
            </a:schemeClr>
          </a:solidFill>
        </p:grpSpPr>
        <p:sp>
          <p:nvSpPr>
            <p:cNvPr id="6" name="正方形/長方形 5">
              <a:extLst>
                <a:ext uri="{FF2B5EF4-FFF2-40B4-BE49-F238E27FC236}">
                  <a16:creationId xmlns:a16="http://schemas.microsoft.com/office/drawing/2014/main" id="{A79E2B02-5CA5-BCE8-CF96-F81CD4F4B690}"/>
                </a:ext>
              </a:extLst>
            </p:cNvPr>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前年度事業における計画に対する実績</a:t>
              </a:r>
              <a:endParaRPr lang="en-US" altLang="ja-JP" sz="120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lang="en-US" altLang="ja-JP" sz="120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a:solidFill>
                    <a:schemeClr val="tx1"/>
                  </a:solidFill>
                  <a:latin typeface="游明朝 Demibold" panose="02020600000000000000" pitchFamily="18" charset="-128"/>
                  <a:ea typeface="游明朝 Demibold" panose="02020600000000000000" pitchFamily="18" charset="-128"/>
                </a:rPr>
                <a:t>今年度事業の強化ポイント</a:t>
              </a:r>
              <a:endParaRPr lang="en-US" altLang="ja-JP" sz="1200">
                <a:solidFill>
                  <a:schemeClr val="tx1"/>
                </a:solidFill>
                <a:latin typeface="游明朝 Demibold" panose="02020600000000000000" pitchFamily="18" charset="-128"/>
                <a:ea typeface="游明朝 Demibold" panose="02020600000000000000" pitchFamily="18" charset="-128"/>
              </a:endParaRPr>
            </a:p>
            <a:p>
              <a:pPr marL="171450" indent="-171450">
                <a:buFont typeface="游明朝 Demibold" panose="02020600000000000000" pitchFamily="18" charset="-128"/>
                <a:buChar char="※"/>
              </a:pPr>
              <a:r>
                <a:rPr lang="ja-JP" altLang="en-US" sz="1200">
                  <a:solidFill>
                    <a:schemeClr val="tx1"/>
                  </a:solidFill>
                  <a:latin typeface="游明朝 Demibold" panose="02020600000000000000" pitchFamily="18" charset="-128"/>
                  <a:ea typeface="游明朝 Demibold" panose="02020600000000000000" pitchFamily="18" charset="-128"/>
                </a:rPr>
                <a:t>これまでのデジタル化支援コンサルティングの事業運営を踏まえて、改善すべき課題</a:t>
              </a: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今年度取り組むもの及び、中長期的に取り組むものの双方</a:t>
              </a:r>
              <a:r>
                <a:rPr lang="en-US" altLang="ja-JP" sz="1200">
                  <a:solidFill>
                    <a:schemeClr val="tx1"/>
                  </a:solidFill>
                  <a:latin typeface="游明朝 Demibold" panose="02020600000000000000" pitchFamily="18" charset="-128"/>
                  <a:ea typeface="游明朝 Demibold" panose="02020600000000000000" pitchFamily="18" charset="-128"/>
                </a:rPr>
                <a:t>)</a:t>
              </a:r>
              <a:r>
                <a:rPr lang="ja-JP" altLang="en-US" sz="1200">
                  <a:solidFill>
                    <a:schemeClr val="tx1"/>
                  </a:solidFill>
                  <a:latin typeface="游明朝 Demibold" panose="02020600000000000000" pitchFamily="18" charset="-128"/>
                  <a:ea typeface="游明朝 Demibold" panose="02020600000000000000" pitchFamily="18" charset="-128"/>
                </a:rPr>
                <a:t>を具体的に記載すること​</a:t>
              </a:r>
              <a:endParaRPr lang="en-US" altLang="ja-JP" sz="1200">
                <a:solidFill>
                  <a:schemeClr val="tx1"/>
                </a:solidFill>
                <a:latin typeface="游明朝 Demibold" panose="02020600000000000000" pitchFamily="18" charset="-128"/>
                <a:ea typeface="游明朝 Demibold" panose="02020600000000000000" pitchFamily="18" charset="-128"/>
              </a:endParaRPr>
            </a:p>
          </p:txBody>
        </p:sp>
        <p:sp>
          <p:nvSpPr>
            <p:cNvPr id="7" name="正方形/長方形 6">
              <a:extLst>
                <a:ext uri="{FF2B5EF4-FFF2-40B4-BE49-F238E27FC236}">
                  <a16:creationId xmlns:a16="http://schemas.microsoft.com/office/drawing/2014/main" id="{ABDB7064-3AE6-DB5D-F308-299D83AD3D6D}"/>
                </a:ext>
              </a:extLst>
            </p:cNvPr>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14398501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69,1,Slide14"/>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48d0bff-565e-4717-9be0-a546fc27ad9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0DFE6AF60DC5341AD46DCFE4748D7A3" ma:contentTypeVersion="10" ma:contentTypeDescription="Create a new document." ma:contentTypeScope="" ma:versionID="fc500b07039b077404be0c5d38e3e3cb">
  <xsd:schema xmlns:xsd="http://www.w3.org/2001/XMLSchema" xmlns:xs="http://www.w3.org/2001/XMLSchema" xmlns:p="http://schemas.microsoft.com/office/2006/metadata/properties" xmlns:ns2="148d0bff-565e-4717-9be0-a546fc27ad93" targetNamespace="http://schemas.microsoft.com/office/2006/metadata/properties" ma:root="true" ma:fieldsID="4af000e6119a85956ed2415098e553af" ns2:_="">
    <xsd:import namespace="148d0bff-565e-4717-9be0-a546fc27ad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8d0bff-565e-4717-9be0-a546fc27ad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7bde53e-b0a2-4e98-8550-8a152603f3a2"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59C800-FAA2-4046-9047-140E15DEE33E}">
  <ds:schemaRefs>
    <ds:schemaRef ds:uri="http://purl.org/dc/terms/"/>
    <ds:schemaRef ds:uri="http://schemas.microsoft.com/office/2006/documentManagement/types"/>
    <ds:schemaRef ds:uri="http://schemas.openxmlformats.org/package/2006/metadata/core-properties"/>
    <ds:schemaRef ds:uri="http://schemas.microsoft.com/office/2006/metadata/properties"/>
    <ds:schemaRef ds:uri="http://purl.org/dc/dcmitype/"/>
    <ds:schemaRef ds:uri="http://purl.org/dc/elements/1.1/"/>
    <ds:schemaRef ds:uri="http://schemas.microsoft.com/office/infopath/2007/PartnerControls"/>
    <ds:schemaRef ds:uri="148d0bff-565e-4717-9be0-a546fc27ad93"/>
    <ds:schemaRef ds:uri="http://www.w3.org/XML/1998/namespace"/>
  </ds:schemaRefs>
</ds:datastoreItem>
</file>

<file path=customXml/itemProps2.xml><?xml version="1.0" encoding="utf-8"?>
<ds:datastoreItem xmlns:ds="http://schemas.openxmlformats.org/officeDocument/2006/customXml" ds:itemID="{FDA8AA93-433F-4376-8C82-A3771CA72DEE}">
  <ds:schemaRefs>
    <ds:schemaRef ds:uri="http://schemas.microsoft.com/sharepoint/v3/contenttype/forms"/>
  </ds:schemaRefs>
</ds:datastoreItem>
</file>

<file path=customXml/itemProps3.xml><?xml version="1.0" encoding="utf-8"?>
<ds:datastoreItem xmlns:ds="http://schemas.openxmlformats.org/officeDocument/2006/customXml" ds:itemID="{25900312-F934-4038-82C6-675B9EE71A4C}">
  <ds:schemaRefs>
    <ds:schemaRef ds:uri="148d0bff-565e-4717-9be0-a546fc27ad9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Ion</Template>
  <TotalTime>0</TotalTime>
  <Words>807</Words>
  <Application>Microsoft Office PowerPoint</Application>
  <PresentationFormat>A4 210 x 297 mm</PresentationFormat>
  <Paragraphs>71</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游ゴシック</vt:lpstr>
      <vt:lpstr>游明朝 Demibold</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PricewaterhouseCoopers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Fumiya Chiba (JP)</cp:lastModifiedBy>
  <cp:revision>2</cp:revision>
  <cp:lastPrinted>2021-04-23T08:01:19Z</cp:lastPrinted>
  <dcterms:created xsi:type="dcterms:W3CDTF">2020-02-22T10:04:53Z</dcterms:created>
  <dcterms:modified xsi:type="dcterms:W3CDTF">2025-04-03T03:31:51Z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0x01010040DFE6AF60DC5341AD46DCFE4748D7A3</vt:lpwstr>
  </property>
  <property fmtid="{D5CDD505-2E9C-101B-9397-08002B2CF9AE}" pid="3" name="MediaServiceImageTags">
    <vt:lpwstr/>
  </property>
</Properties>
</file>